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sldIdLst>
    <p:sldId id="256" r:id="rId2"/>
    <p:sldId id="261" r:id="rId3"/>
    <p:sldId id="263" r:id="rId4"/>
    <p:sldId id="305" r:id="rId5"/>
    <p:sldId id="309" r:id="rId6"/>
    <p:sldId id="343" r:id="rId7"/>
    <p:sldId id="311" r:id="rId8"/>
    <p:sldId id="264" r:id="rId9"/>
    <p:sldId id="320" r:id="rId10"/>
    <p:sldId id="313" r:id="rId11"/>
    <p:sldId id="323" r:id="rId12"/>
    <p:sldId id="344" r:id="rId13"/>
    <p:sldId id="300" r:id="rId14"/>
    <p:sldId id="327" r:id="rId15"/>
    <p:sldId id="342" r:id="rId16"/>
    <p:sldId id="314" r:id="rId17"/>
    <p:sldId id="312" r:id="rId18"/>
    <p:sldId id="266" r:id="rId19"/>
    <p:sldId id="258" r:id="rId20"/>
    <p:sldId id="25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31E013-473D-4648-911B-96B8DADA2326}" v="588" dt="2024-01-24T14:53:51.1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LANIAPPAN Devarajan" userId="0ccb0e75-6f62-4860-b5c8-e1d1cc272866" providerId="ADAL" clId="{6BFA7752-9EC0-471E-AC56-E890149C7F72}"/>
    <pc:docChg chg="undo redo custSel addSld delSld modSld sldOrd addMainMaster delMainMaster modMainMaster">
      <pc:chgData name="PALANIAPPAN Devarajan" userId="0ccb0e75-6f62-4860-b5c8-e1d1cc272866" providerId="ADAL" clId="{6BFA7752-9EC0-471E-AC56-E890149C7F72}" dt="2023-12-22T07:27:19.848" v="3797" actId="20577"/>
      <pc:docMkLst>
        <pc:docMk/>
      </pc:docMkLst>
      <pc:sldChg chg="addSp delSp modSp mod modTransition setBg setClrOvrMap delDesignElem">
        <pc:chgData name="PALANIAPPAN Devarajan" userId="0ccb0e75-6f62-4860-b5c8-e1d1cc272866" providerId="ADAL" clId="{6BFA7752-9EC0-471E-AC56-E890149C7F72}" dt="2023-12-21T13:07:18.121" v="3778" actId="1076"/>
        <pc:sldMkLst>
          <pc:docMk/>
          <pc:sldMk cId="1108333823" sldId="256"/>
        </pc:sldMkLst>
        <pc:spChg chg="add del mod">
          <ac:chgData name="PALANIAPPAN Devarajan" userId="0ccb0e75-6f62-4860-b5c8-e1d1cc272866" providerId="ADAL" clId="{6BFA7752-9EC0-471E-AC56-E890149C7F72}" dt="2023-12-07T11:53:04.212" v="435" actId="767"/>
          <ac:spMkLst>
            <pc:docMk/>
            <pc:sldMk cId="1108333823" sldId="256"/>
            <ac:spMk id="2" creationId="{AF426761-0DDA-EEE0-7A2A-65EC0B56377E}"/>
          </ac:spMkLst>
        </pc:spChg>
        <pc:spChg chg="mod ord">
          <ac:chgData name="PALANIAPPAN Devarajan" userId="0ccb0e75-6f62-4860-b5c8-e1d1cc272866" providerId="ADAL" clId="{6BFA7752-9EC0-471E-AC56-E890149C7F72}" dt="2023-12-08T07:09:04.190" v="614" actId="20577"/>
          <ac:spMkLst>
            <pc:docMk/>
            <pc:sldMk cId="1108333823" sldId="256"/>
            <ac:spMk id="5" creationId="{A5A7CB50-0D92-D3BA-FB32-BF072326FDAF}"/>
          </ac:spMkLst>
        </pc:spChg>
        <pc:spChg chg="add mod">
          <ac:chgData name="PALANIAPPAN Devarajan" userId="0ccb0e75-6f62-4860-b5c8-e1d1cc272866" providerId="ADAL" clId="{6BFA7752-9EC0-471E-AC56-E890149C7F72}" dt="2023-12-21T13:07:18.121" v="3778" actId="1076"/>
          <ac:spMkLst>
            <pc:docMk/>
            <pc:sldMk cId="1108333823" sldId="256"/>
            <ac:spMk id="6" creationId="{38D663E1-F39D-79DE-135E-1373AAA53DC7}"/>
          </ac:spMkLst>
        </pc:spChg>
        <pc:spChg chg="add del">
          <ac:chgData name="PALANIAPPAN Devarajan" userId="0ccb0e75-6f62-4860-b5c8-e1d1cc272866" providerId="ADAL" clId="{6BFA7752-9EC0-471E-AC56-E890149C7F72}" dt="2023-12-04T09:08:04.872" v="15" actId="26606"/>
          <ac:spMkLst>
            <pc:docMk/>
            <pc:sldMk cId="1108333823" sldId="256"/>
            <ac:spMk id="9" creationId="{D4771268-CB57-404A-9271-370EB28F6090}"/>
          </ac:spMkLst>
        </pc:spChg>
        <pc:spChg chg="add del">
          <ac:chgData name="PALANIAPPAN Devarajan" userId="0ccb0e75-6f62-4860-b5c8-e1d1cc272866" providerId="ADAL" clId="{6BFA7752-9EC0-471E-AC56-E890149C7F72}" dt="2023-12-04T09:08:06.896" v="17" actId="26606"/>
          <ac:spMkLst>
            <pc:docMk/>
            <pc:sldMk cId="1108333823" sldId="256"/>
            <ac:spMk id="11" creationId="{870A1295-61BC-4214-AA3E-D396673024D0}"/>
          </ac:spMkLst>
        </pc:spChg>
        <pc:spChg chg="add del">
          <ac:chgData name="PALANIAPPAN Devarajan" userId="0ccb0e75-6f62-4860-b5c8-e1d1cc272866" providerId="ADAL" clId="{6BFA7752-9EC0-471E-AC56-E890149C7F72}" dt="2023-12-04T09:07:36.296" v="1" actId="26606"/>
          <ac:spMkLst>
            <pc:docMk/>
            <pc:sldMk cId="1108333823" sldId="256"/>
            <ac:spMk id="12" creationId="{37C89E4B-3C9F-44B9-8B86-D9E3D112D8EC}"/>
          </ac:spMkLst>
        </pc:spChg>
        <pc:spChg chg="add del">
          <ac:chgData name="PALANIAPPAN Devarajan" userId="0ccb0e75-6f62-4860-b5c8-e1d1cc272866" providerId="ADAL" clId="{6BFA7752-9EC0-471E-AC56-E890149C7F72}" dt="2023-12-04T09:07:50.241" v="7" actId="26606"/>
          <ac:spMkLst>
            <pc:docMk/>
            <pc:sldMk cId="1108333823" sldId="256"/>
            <ac:spMk id="18" creationId="{4A62647B-1222-407C-8740-5A497612B1F5}"/>
          </ac:spMkLst>
        </pc:spChg>
        <pc:spChg chg="add del">
          <ac:chgData name="PALANIAPPAN Devarajan" userId="0ccb0e75-6f62-4860-b5c8-e1d1cc272866" providerId="ADAL" clId="{6BFA7752-9EC0-471E-AC56-E890149C7F72}" dt="2023-12-04T09:07:38.980" v="3" actId="26606"/>
          <ac:spMkLst>
            <pc:docMk/>
            <pc:sldMk cId="1108333823" sldId="256"/>
            <ac:spMk id="21" creationId="{23D09407-53BC-485E-B4CE-BC5E4FC4B25B}"/>
          </ac:spMkLst>
        </pc:spChg>
        <pc:spChg chg="add del">
          <ac:chgData name="PALANIAPPAN Devarajan" userId="0ccb0e75-6f62-4860-b5c8-e1d1cc272866" providerId="ADAL" clId="{6BFA7752-9EC0-471E-AC56-E890149C7F72}" dt="2023-12-04T09:08:08.521" v="19" actId="26606"/>
          <ac:spMkLst>
            <pc:docMk/>
            <pc:sldMk cId="1108333823" sldId="256"/>
            <ac:spMk id="23" creationId="{19D32F93-50AC-4C46-A5DB-291C60DDB7BD}"/>
          </ac:spMkLst>
        </pc:spChg>
        <pc:spChg chg="add del">
          <ac:chgData name="PALANIAPPAN Devarajan" userId="0ccb0e75-6f62-4860-b5c8-e1d1cc272866" providerId="ADAL" clId="{6BFA7752-9EC0-471E-AC56-E890149C7F72}" dt="2023-12-04T09:08:08.521" v="19" actId="26606"/>
          <ac:spMkLst>
            <pc:docMk/>
            <pc:sldMk cId="1108333823" sldId="256"/>
            <ac:spMk id="24" creationId="{86FD7672-78BE-4D6F-A711-2CDB79B52DFF}"/>
          </ac:spMkLst>
        </pc:spChg>
        <pc:spChg chg="add del">
          <ac:chgData name="PALANIAPPAN Devarajan" userId="0ccb0e75-6f62-4860-b5c8-e1d1cc272866" providerId="ADAL" clId="{6BFA7752-9EC0-471E-AC56-E890149C7F72}" dt="2023-12-04T09:08:08.521" v="19" actId="26606"/>
          <ac:spMkLst>
            <pc:docMk/>
            <pc:sldMk cId="1108333823" sldId="256"/>
            <ac:spMk id="25" creationId="{827DC2C4-B485-428A-BF4A-472D2967F47F}"/>
          </ac:spMkLst>
        </pc:spChg>
        <pc:spChg chg="add del">
          <ac:chgData name="PALANIAPPAN Devarajan" userId="0ccb0e75-6f62-4860-b5c8-e1d1cc272866" providerId="ADAL" clId="{6BFA7752-9EC0-471E-AC56-E890149C7F72}" dt="2023-12-04T09:08:08.521" v="19" actId="26606"/>
          <ac:spMkLst>
            <pc:docMk/>
            <pc:sldMk cId="1108333823" sldId="256"/>
            <ac:spMk id="26" creationId="{4A62647B-1222-407C-8740-5A497612B1F5}"/>
          </ac:spMkLst>
        </pc:spChg>
        <pc:spChg chg="add del">
          <ac:chgData name="PALANIAPPAN Devarajan" userId="0ccb0e75-6f62-4860-b5c8-e1d1cc272866" providerId="ADAL" clId="{6BFA7752-9EC0-471E-AC56-E890149C7F72}" dt="2023-12-04T09:07:38.980" v="3" actId="26606"/>
          <ac:spMkLst>
            <pc:docMk/>
            <pc:sldMk cId="1108333823" sldId="256"/>
            <ac:spMk id="27" creationId="{921DB988-49FC-4608-B0A2-E2F3A4019041}"/>
          </ac:spMkLst>
        </pc:spChg>
        <pc:spChg chg="add del">
          <ac:chgData name="PALANIAPPAN Devarajan" userId="0ccb0e75-6f62-4860-b5c8-e1d1cc272866" providerId="ADAL" clId="{6BFA7752-9EC0-471E-AC56-E890149C7F72}" dt="2023-12-04T09:08:10.088" v="21" actId="26606"/>
          <ac:spMkLst>
            <pc:docMk/>
            <pc:sldMk cId="1108333823" sldId="256"/>
            <ac:spMk id="29" creationId="{6753252F-4873-4F63-801D-CC719279A7D5}"/>
          </ac:spMkLst>
        </pc:spChg>
        <pc:spChg chg="add del">
          <ac:chgData name="PALANIAPPAN Devarajan" userId="0ccb0e75-6f62-4860-b5c8-e1d1cc272866" providerId="ADAL" clId="{6BFA7752-9EC0-471E-AC56-E890149C7F72}" dt="2023-12-04T09:07:45.109" v="5" actId="26606"/>
          <ac:spMkLst>
            <pc:docMk/>
            <pc:sldMk cId="1108333823" sldId="256"/>
            <ac:spMk id="30" creationId="{6753252F-4873-4F63-801D-CC719279A7D5}"/>
          </ac:spMkLst>
        </pc:spChg>
        <pc:spChg chg="add del">
          <ac:chgData name="PALANIAPPAN Devarajan" userId="0ccb0e75-6f62-4860-b5c8-e1d1cc272866" providerId="ADAL" clId="{6BFA7752-9EC0-471E-AC56-E890149C7F72}" dt="2023-12-04T09:07:45.109" v="5" actId="26606"/>
          <ac:spMkLst>
            <pc:docMk/>
            <pc:sldMk cId="1108333823" sldId="256"/>
            <ac:spMk id="31" creationId="{047C8CCB-F95D-4249-92DD-651249D3535A}"/>
          </ac:spMkLst>
        </pc:spChg>
        <pc:spChg chg="add del">
          <ac:chgData name="PALANIAPPAN Devarajan" userId="0ccb0e75-6f62-4860-b5c8-e1d1cc272866" providerId="ADAL" clId="{6BFA7752-9EC0-471E-AC56-E890149C7F72}" dt="2023-12-04T09:08:10.088" v="21" actId="26606"/>
          <ac:spMkLst>
            <pc:docMk/>
            <pc:sldMk cId="1108333823" sldId="256"/>
            <ac:spMk id="32" creationId="{047C8CCB-F95D-4249-92DD-651249D3535A}"/>
          </ac:spMkLst>
        </pc:spChg>
        <pc:spChg chg="add del">
          <ac:chgData name="PALANIAPPAN Devarajan" userId="0ccb0e75-6f62-4860-b5c8-e1d1cc272866" providerId="ADAL" clId="{6BFA7752-9EC0-471E-AC56-E890149C7F72}" dt="2023-12-04T09:07:50.241" v="7" actId="26606"/>
          <ac:spMkLst>
            <pc:docMk/>
            <pc:sldMk cId="1108333823" sldId="256"/>
            <ac:spMk id="33" creationId="{19D32F93-50AC-4C46-A5DB-291C60DDB7BD}"/>
          </ac:spMkLst>
        </pc:spChg>
        <pc:spChg chg="add del">
          <ac:chgData name="PALANIAPPAN Devarajan" userId="0ccb0e75-6f62-4860-b5c8-e1d1cc272866" providerId="ADAL" clId="{6BFA7752-9EC0-471E-AC56-E890149C7F72}" dt="2023-12-04T09:07:50.241" v="7" actId="26606"/>
          <ac:spMkLst>
            <pc:docMk/>
            <pc:sldMk cId="1108333823" sldId="256"/>
            <ac:spMk id="34" creationId="{86FD7672-78BE-4D6F-A711-2CDB79B52DFF}"/>
          </ac:spMkLst>
        </pc:spChg>
        <pc:spChg chg="add del">
          <ac:chgData name="PALANIAPPAN Devarajan" userId="0ccb0e75-6f62-4860-b5c8-e1d1cc272866" providerId="ADAL" clId="{6BFA7752-9EC0-471E-AC56-E890149C7F72}" dt="2023-12-04T09:07:50.241" v="7" actId="26606"/>
          <ac:spMkLst>
            <pc:docMk/>
            <pc:sldMk cId="1108333823" sldId="256"/>
            <ac:spMk id="35" creationId="{827DC2C4-B485-428A-BF4A-472D2967F47F}"/>
          </ac:spMkLst>
        </pc:spChg>
        <pc:spChg chg="add del">
          <ac:chgData name="PALANIAPPAN Devarajan" userId="0ccb0e75-6f62-4860-b5c8-e1d1cc272866" providerId="ADAL" clId="{6BFA7752-9EC0-471E-AC56-E890149C7F72}" dt="2023-12-04T09:08:14.586" v="23" actId="26606"/>
          <ac:spMkLst>
            <pc:docMk/>
            <pc:sldMk cId="1108333823" sldId="256"/>
            <ac:spMk id="36" creationId="{23D09407-53BC-485E-B4CE-BC5E4FC4B25B}"/>
          </ac:spMkLst>
        </pc:spChg>
        <pc:spChg chg="add del">
          <ac:chgData name="PALANIAPPAN Devarajan" userId="0ccb0e75-6f62-4860-b5c8-e1d1cc272866" providerId="ADAL" clId="{6BFA7752-9EC0-471E-AC56-E890149C7F72}" dt="2023-12-04T09:07:51.492" v="9" actId="26606"/>
          <ac:spMkLst>
            <pc:docMk/>
            <pc:sldMk cId="1108333823" sldId="256"/>
            <ac:spMk id="37" creationId="{ECC07320-C2CA-4E29-8481-9D9E143C7788}"/>
          </ac:spMkLst>
        </pc:spChg>
        <pc:spChg chg="add del">
          <ac:chgData name="PALANIAPPAN Devarajan" userId="0ccb0e75-6f62-4860-b5c8-e1d1cc272866" providerId="ADAL" clId="{6BFA7752-9EC0-471E-AC56-E890149C7F72}" dt="2023-12-04T09:08:14.586" v="23" actId="26606"/>
          <ac:spMkLst>
            <pc:docMk/>
            <pc:sldMk cId="1108333823" sldId="256"/>
            <ac:spMk id="39" creationId="{921DB988-49FC-4608-B0A2-E2F3A4019041}"/>
          </ac:spMkLst>
        </pc:spChg>
        <pc:spChg chg="add del">
          <ac:chgData name="PALANIAPPAN Devarajan" userId="0ccb0e75-6f62-4860-b5c8-e1d1cc272866" providerId="ADAL" clId="{6BFA7752-9EC0-471E-AC56-E890149C7F72}" dt="2023-12-04T09:07:59.470" v="11" actId="26606"/>
          <ac:spMkLst>
            <pc:docMk/>
            <pc:sldMk cId="1108333823" sldId="256"/>
            <ac:spMk id="40" creationId="{A4AC5506-6312-4701-8D3C-40187889A947}"/>
          </ac:spMkLst>
        </pc:spChg>
        <pc:spChg chg="add del">
          <ac:chgData name="PALANIAPPAN Devarajan" userId="0ccb0e75-6f62-4860-b5c8-e1d1cc272866" providerId="ADAL" clId="{6BFA7752-9EC0-471E-AC56-E890149C7F72}" dt="2023-12-04T09:08:23.302" v="25" actId="26606"/>
          <ac:spMkLst>
            <pc:docMk/>
            <pc:sldMk cId="1108333823" sldId="256"/>
            <ac:spMk id="49" creationId="{37C89E4B-3C9F-44B9-8B86-D9E3D112D8EC}"/>
          </ac:spMkLst>
        </pc:spChg>
        <pc:spChg chg="add del">
          <ac:chgData name="PALANIAPPAN Devarajan" userId="0ccb0e75-6f62-4860-b5c8-e1d1cc272866" providerId="ADAL" clId="{6BFA7752-9EC0-471E-AC56-E890149C7F72}" dt="2023-12-04T09:45:36.880" v="47" actId="26606"/>
          <ac:spMkLst>
            <pc:docMk/>
            <pc:sldMk cId="1108333823" sldId="256"/>
            <ac:spMk id="53" creationId="{A4AC5506-6312-4701-8D3C-40187889A947}"/>
          </ac:spMkLst>
        </pc:spChg>
        <pc:spChg chg="add del">
          <ac:chgData name="PALANIAPPAN Devarajan" userId="0ccb0e75-6f62-4860-b5c8-e1d1cc272866" providerId="ADAL" clId="{6BFA7752-9EC0-471E-AC56-E890149C7F72}" dt="2023-12-04T09:45:16.691" v="40" actId="26606"/>
          <ac:spMkLst>
            <pc:docMk/>
            <pc:sldMk cId="1108333823" sldId="256"/>
            <ac:spMk id="58" creationId="{F0A604E4-7307-451C-93BE-F1F7E1BF3BF8}"/>
          </ac:spMkLst>
        </pc:spChg>
        <pc:spChg chg="add del">
          <ac:chgData name="PALANIAPPAN Devarajan" userId="0ccb0e75-6f62-4860-b5c8-e1d1cc272866" providerId="ADAL" clId="{6BFA7752-9EC0-471E-AC56-E890149C7F72}" dt="2023-12-04T09:45:16.691" v="40" actId="26606"/>
          <ac:spMkLst>
            <pc:docMk/>
            <pc:sldMk cId="1108333823" sldId="256"/>
            <ac:spMk id="60" creationId="{F7F3A0AA-35E5-4085-942B-737839030604}"/>
          </ac:spMkLst>
        </pc:spChg>
        <pc:spChg chg="add del">
          <ac:chgData name="PALANIAPPAN Devarajan" userId="0ccb0e75-6f62-4860-b5c8-e1d1cc272866" providerId="ADAL" clId="{6BFA7752-9EC0-471E-AC56-E890149C7F72}" dt="2023-12-04T09:45:16.691" v="40" actId="26606"/>
          <ac:spMkLst>
            <pc:docMk/>
            <pc:sldMk cId="1108333823" sldId="256"/>
            <ac:spMk id="62" creationId="{402F5C38-C747-4173-ABBF-656E39E82130}"/>
          </ac:spMkLst>
        </pc:spChg>
        <pc:spChg chg="add del">
          <ac:chgData name="PALANIAPPAN Devarajan" userId="0ccb0e75-6f62-4860-b5c8-e1d1cc272866" providerId="ADAL" clId="{6BFA7752-9EC0-471E-AC56-E890149C7F72}" dt="2023-12-04T09:45:16.691" v="40" actId="26606"/>
          <ac:spMkLst>
            <pc:docMk/>
            <pc:sldMk cId="1108333823" sldId="256"/>
            <ac:spMk id="64" creationId="{E37EECFC-A684-4391-AE85-4CDAF5565F61}"/>
          </ac:spMkLst>
        </pc:spChg>
        <pc:spChg chg="add del">
          <ac:chgData name="PALANIAPPAN Devarajan" userId="0ccb0e75-6f62-4860-b5c8-e1d1cc272866" providerId="ADAL" clId="{6BFA7752-9EC0-471E-AC56-E890149C7F72}" dt="2023-12-04T09:45:25.043" v="42" actId="26606"/>
          <ac:spMkLst>
            <pc:docMk/>
            <pc:sldMk cId="1108333823" sldId="256"/>
            <ac:spMk id="66" creationId="{6753252F-4873-4F63-801D-CC719279A7D5}"/>
          </ac:spMkLst>
        </pc:spChg>
        <pc:spChg chg="add del">
          <ac:chgData name="PALANIAPPAN Devarajan" userId="0ccb0e75-6f62-4860-b5c8-e1d1cc272866" providerId="ADAL" clId="{6BFA7752-9EC0-471E-AC56-E890149C7F72}" dt="2023-12-04T09:45:25.043" v="42" actId="26606"/>
          <ac:spMkLst>
            <pc:docMk/>
            <pc:sldMk cId="1108333823" sldId="256"/>
            <ac:spMk id="67" creationId="{047C8CCB-F95D-4249-92DD-651249D3535A}"/>
          </ac:spMkLst>
        </pc:spChg>
        <pc:spChg chg="add del">
          <ac:chgData name="PALANIAPPAN Devarajan" userId="0ccb0e75-6f62-4860-b5c8-e1d1cc272866" providerId="ADAL" clId="{6BFA7752-9EC0-471E-AC56-E890149C7F72}" dt="2023-12-04T09:45:28.541" v="44" actId="26606"/>
          <ac:spMkLst>
            <pc:docMk/>
            <pc:sldMk cId="1108333823" sldId="256"/>
            <ac:spMk id="69" creationId="{F8446B12-7391-4711-8B31-112A0B896C76}"/>
          </ac:spMkLst>
        </pc:spChg>
        <pc:spChg chg="add del">
          <ac:chgData name="PALANIAPPAN Devarajan" userId="0ccb0e75-6f62-4860-b5c8-e1d1cc272866" providerId="ADAL" clId="{6BFA7752-9EC0-471E-AC56-E890149C7F72}" dt="2023-12-04T09:45:36.880" v="46" actId="26606"/>
          <ac:spMkLst>
            <pc:docMk/>
            <pc:sldMk cId="1108333823" sldId="256"/>
            <ac:spMk id="73" creationId="{ECC07320-C2CA-4E29-8481-9D9E143C7788}"/>
          </ac:spMkLst>
        </pc:spChg>
        <pc:spChg chg="add del">
          <ac:chgData name="PALANIAPPAN Devarajan" userId="0ccb0e75-6f62-4860-b5c8-e1d1cc272866" providerId="ADAL" clId="{6BFA7752-9EC0-471E-AC56-E890149C7F72}" dt="2023-12-04T09:48:40.550" v="95" actId="26606"/>
          <ac:spMkLst>
            <pc:docMk/>
            <pc:sldMk cId="1108333823" sldId="256"/>
            <ac:spMk id="76" creationId="{F0A604E4-7307-451C-93BE-F1F7E1BF3BF8}"/>
          </ac:spMkLst>
        </pc:spChg>
        <pc:spChg chg="add del">
          <ac:chgData name="PALANIAPPAN Devarajan" userId="0ccb0e75-6f62-4860-b5c8-e1d1cc272866" providerId="ADAL" clId="{6BFA7752-9EC0-471E-AC56-E890149C7F72}" dt="2023-12-04T09:48:40.550" v="95" actId="26606"/>
          <ac:spMkLst>
            <pc:docMk/>
            <pc:sldMk cId="1108333823" sldId="256"/>
            <ac:spMk id="77" creationId="{F7F3A0AA-35E5-4085-942B-737839030604}"/>
          </ac:spMkLst>
        </pc:spChg>
        <pc:spChg chg="add del">
          <ac:chgData name="PALANIAPPAN Devarajan" userId="0ccb0e75-6f62-4860-b5c8-e1d1cc272866" providerId="ADAL" clId="{6BFA7752-9EC0-471E-AC56-E890149C7F72}" dt="2023-12-04T09:48:40.550" v="95" actId="26606"/>
          <ac:spMkLst>
            <pc:docMk/>
            <pc:sldMk cId="1108333823" sldId="256"/>
            <ac:spMk id="78" creationId="{402F5C38-C747-4173-ABBF-656E39E82130}"/>
          </ac:spMkLst>
        </pc:spChg>
        <pc:spChg chg="add del">
          <ac:chgData name="PALANIAPPAN Devarajan" userId="0ccb0e75-6f62-4860-b5c8-e1d1cc272866" providerId="ADAL" clId="{6BFA7752-9EC0-471E-AC56-E890149C7F72}" dt="2023-12-04T09:48:40.550" v="95" actId="26606"/>
          <ac:spMkLst>
            <pc:docMk/>
            <pc:sldMk cId="1108333823" sldId="256"/>
            <ac:spMk id="79" creationId="{E37EECFC-A684-4391-AE85-4CDAF5565F61}"/>
          </ac:spMkLst>
        </pc:spChg>
        <pc:spChg chg="add del">
          <ac:chgData name="PALANIAPPAN Devarajan" userId="0ccb0e75-6f62-4860-b5c8-e1d1cc272866" providerId="ADAL" clId="{6BFA7752-9EC0-471E-AC56-E890149C7F72}" dt="2023-12-04T09:47:17.238" v="62" actId="26606"/>
          <ac:spMkLst>
            <pc:docMk/>
            <pc:sldMk cId="1108333823" sldId="256"/>
            <ac:spMk id="81" creationId="{A8384FB5-9ADC-4DDC-881B-597D56F5B15D}"/>
          </ac:spMkLst>
        </pc:spChg>
        <pc:spChg chg="add del">
          <ac:chgData name="PALANIAPPAN Devarajan" userId="0ccb0e75-6f62-4860-b5c8-e1d1cc272866" providerId="ADAL" clId="{6BFA7752-9EC0-471E-AC56-E890149C7F72}" dt="2023-12-04T09:47:17.238" v="62" actId="26606"/>
          <ac:spMkLst>
            <pc:docMk/>
            <pc:sldMk cId="1108333823" sldId="256"/>
            <ac:spMk id="82" creationId="{91E5A9A7-95C6-4F4F-B00E-C82E07FE62EF}"/>
          </ac:spMkLst>
        </pc:spChg>
        <pc:spChg chg="add del">
          <ac:chgData name="PALANIAPPAN Devarajan" userId="0ccb0e75-6f62-4860-b5c8-e1d1cc272866" providerId="ADAL" clId="{6BFA7752-9EC0-471E-AC56-E890149C7F72}" dt="2023-12-04T09:47:17.238" v="62" actId="26606"/>
          <ac:spMkLst>
            <pc:docMk/>
            <pc:sldMk cId="1108333823" sldId="256"/>
            <ac:spMk id="83" creationId="{D07DD2DE-F619-49DD-B5E7-03A290FF4ED1}"/>
          </ac:spMkLst>
        </pc:spChg>
        <pc:spChg chg="add del">
          <ac:chgData name="PALANIAPPAN Devarajan" userId="0ccb0e75-6f62-4860-b5c8-e1d1cc272866" providerId="ADAL" clId="{6BFA7752-9EC0-471E-AC56-E890149C7F72}" dt="2023-12-04T09:47:07.589" v="58" actId="26606"/>
          <ac:spMkLst>
            <pc:docMk/>
            <pc:sldMk cId="1108333823" sldId="256"/>
            <ac:spMk id="84" creationId="{A8384FB5-9ADC-4DDC-881B-597D56F5B15D}"/>
          </ac:spMkLst>
        </pc:spChg>
        <pc:spChg chg="add del">
          <ac:chgData name="PALANIAPPAN Devarajan" userId="0ccb0e75-6f62-4860-b5c8-e1d1cc272866" providerId="ADAL" clId="{6BFA7752-9EC0-471E-AC56-E890149C7F72}" dt="2023-12-04T09:47:17.238" v="62" actId="26606"/>
          <ac:spMkLst>
            <pc:docMk/>
            <pc:sldMk cId="1108333823" sldId="256"/>
            <ac:spMk id="85" creationId="{85149191-5F60-4A28-AAFF-039F96B0F3EC}"/>
          </ac:spMkLst>
        </pc:spChg>
        <pc:spChg chg="add del">
          <ac:chgData name="PALANIAPPAN Devarajan" userId="0ccb0e75-6f62-4860-b5c8-e1d1cc272866" providerId="ADAL" clId="{6BFA7752-9EC0-471E-AC56-E890149C7F72}" dt="2023-12-04T09:47:07.589" v="58" actId="26606"/>
          <ac:spMkLst>
            <pc:docMk/>
            <pc:sldMk cId="1108333823" sldId="256"/>
            <ac:spMk id="86" creationId="{1199E1B1-A8C0-4FE8-A5A8-1CB41D69F857}"/>
          </ac:spMkLst>
        </pc:spChg>
        <pc:spChg chg="add del">
          <ac:chgData name="PALANIAPPAN Devarajan" userId="0ccb0e75-6f62-4860-b5c8-e1d1cc272866" providerId="ADAL" clId="{6BFA7752-9EC0-471E-AC56-E890149C7F72}" dt="2023-12-04T09:47:07.589" v="58" actId="26606"/>
          <ac:spMkLst>
            <pc:docMk/>
            <pc:sldMk cId="1108333823" sldId="256"/>
            <ac:spMk id="88" creationId="{84A8DE83-DE75-4B41-9DB4-A7EC0B0DEC0B}"/>
          </ac:spMkLst>
        </pc:spChg>
        <pc:spChg chg="add del">
          <ac:chgData name="PALANIAPPAN Devarajan" userId="0ccb0e75-6f62-4860-b5c8-e1d1cc272866" providerId="ADAL" clId="{6BFA7752-9EC0-471E-AC56-E890149C7F72}" dt="2023-12-04T09:47:07.589" v="58" actId="26606"/>
          <ac:spMkLst>
            <pc:docMk/>
            <pc:sldMk cId="1108333823" sldId="256"/>
            <ac:spMk id="90" creationId="{A7009A0A-BEF5-4EAC-AF15-E4F9F002E239}"/>
          </ac:spMkLst>
        </pc:spChg>
        <pc:spChg chg="add del">
          <ac:chgData name="PALANIAPPAN Devarajan" userId="0ccb0e75-6f62-4860-b5c8-e1d1cc272866" providerId="ADAL" clId="{6BFA7752-9EC0-471E-AC56-E890149C7F72}" dt="2023-12-04T09:47:17.238" v="62" actId="26606"/>
          <ac:spMkLst>
            <pc:docMk/>
            <pc:sldMk cId="1108333823" sldId="256"/>
            <ac:spMk id="92" creationId="{F8260ED5-17F7-4158-B241-D51DD4CF1B7E}"/>
          </ac:spMkLst>
        </pc:spChg>
        <pc:spChg chg="add del">
          <ac:chgData name="PALANIAPPAN Devarajan" userId="0ccb0e75-6f62-4860-b5c8-e1d1cc272866" providerId="ADAL" clId="{6BFA7752-9EC0-471E-AC56-E890149C7F72}" dt="2023-12-04T09:47:18.266" v="64" actId="26606"/>
          <ac:spMkLst>
            <pc:docMk/>
            <pc:sldMk cId="1108333823" sldId="256"/>
            <ac:spMk id="94" creationId="{ECC07320-C2CA-4E29-8481-9D9E143C7788}"/>
          </ac:spMkLst>
        </pc:spChg>
        <pc:spChg chg="add del">
          <ac:chgData name="PALANIAPPAN Devarajan" userId="0ccb0e75-6f62-4860-b5c8-e1d1cc272866" providerId="ADAL" clId="{6BFA7752-9EC0-471E-AC56-E890149C7F72}" dt="2023-12-04T09:47:20.707" v="66" actId="26606"/>
          <ac:spMkLst>
            <pc:docMk/>
            <pc:sldMk cId="1108333823" sldId="256"/>
            <ac:spMk id="97" creationId="{A8384FB5-9ADC-4DDC-881B-597D56F5B15D}"/>
          </ac:spMkLst>
        </pc:spChg>
        <pc:spChg chg="add del">
          <ac:chgData name="PALANIAPPAN Devarajan" userId="0ccb0e75-6f62-4860-b5c8-e1d1cc272866" providerId="ADAL" clId="{6BFA7752-9EC0-471E-AC56-E890149C7F72}" dt="2023-12-04T09:47:20.707" v="66" actId="26606"/>
          <ac:spMkLst>
            <pc:docMk/>
            <pc:sldMk cId="1108333823" sldId="256"/>
            <ac:spMk id="98" creationId="{1199E1B1-A8C0-4FE8-A5A8-1CB41D69F857}"/>
          </ac:spMkLst>
        </pc:spChg>
        <pc:spChg chg="add del">
          <ac:chgData name="PALANIAPPAN Devarajan" userId="0ccb0e75-6f62-4860-b5c8-e1d1cc272866" providerId="ADAL" clId="{6BFA7752-9EC0-471E-AC56-E890149C7F72}" dt="2023-12-04T09:47:20.707" v="66" actId="26606"/>
          <ac:spMkLst>
            <pc:docMk/>
            <pc:sldMk cId="1108333823" sldId="256"/>
            <ac:spMk id="99" creationId="{84A8DE83-DE75-4B41-9DB4-A7EC0B0DEC0B}"/>
          </ac:spMkLst>
        </pc:spChg>
        <pc:spChg chg="add del">
          <ac:chgData name="PALANIAPPAN Devarajan" userId="0ccb0e75-6f62-4860-b5c8-e1d1cc272866" providerId="ADAL" clId="{6BFA7752-9EC0-471E-AC56-E890149C7F72}" dt="2023-12-04T09:47:20.707" v="66" actId="26606"/>
          <ac:spMkLst>
            <pc:docMk/>
            <pc:sldMk cId="1108333823" sldId="256"/>
            <ac:spMk id="100" creationId="{A7009A0A-BEF5-4EAC-AF15-E4F9F002E239}"/>
          </ac:spMkLst>
        </pc:spChg>
        <pc:spChg chg="add del">
          <ac:chgData name="PALANIAPPAN Devarajan" userId="0ccb0e75-6f62-4860-b5c8-e1d1cc272866" providerId="ADAL" clId="{6BFA7752-9EC0-471E-AC56-E890149C7F72}" dt="2023-12-04T09:47:23.670" v="68" actId="26606"/>
          <ac:spMkLst>
            <pc:docMk/>
            <pc:sldMk cId="1108333823" sldId="256"/>
            <ac:spMk id="102" creationId="{F0A604E4-7307-451C-93BE-F1F7E1BF3BF8}"/>
          </ac:spMkLst>
        </pc:spChg>
        <pc:spChg chg="add del">
          <ac:chgData name="PALANIAPPAN Devarajan" userId="0ccb0e75-6f62-4860-b5c8-e1d1cc272866" providerId="ADAL" clId="{6BFA7752-9EC0-471E-AC56-E890149C7F72}" dt="2023-12-04T09:47:23.670" v="68" actId="26606"/>
          <ac:spMkLst>
            <pc:docMk/>
            <pc:sldMk cId="1108333823" sldId="256"/>
            <ac:spMk id="103" creationId="{F7F3A0AA-35E5-4085-942B-737839030604}"/>
          </ac:spMkLst>
        </pc:spChg>
        <pc:spChg chg="add del">
          <ac:chgData name="PALANIAPPAN Devarajan" userId="0ccb0e75-6f62-4860-b5c8-e1d1cc272866" providerId="ADAL" clId="{6BFA7752-9EC0-471E-AC56-E890149C7F72}" dt="2023-12-04T09:47:23.670" v="68" actId="26606"/>
          <ac:spMkLst>
            <pc:docMk/>
            <pc:sldMk cId="1108333823" sldId="256"/>
            <ac:spMk id="104" creationId="{402F5C38-C747-4173-ABBF-656E39E82130}"/>
          </ac:spMkLst>
        </pc:spChg>
        <pc:spChg chg="add del">
          <ac:chgData name="PALANIAPPAN Devarajan" userId="0ccb0e75-6f62-4860-b5c8-e1d1cc272866" providerId="ADAL" clId="{6BFA7752-9EC0-471E-AC56-E890149C7F72}" dt="2023-12-04T09:47:23.670" v="68" actId="26606"/>
          <ac:spMkLst>
            <pc:docMk/>
            <pc:sldMk cId="1108333823" sldId="256"/>
            <ac:spMk id="105" creationId="{E37EECFC-A684-4391-AE85-4CDAF5565F61}"/>
          </ac:spMkLst>
        </pc:spChg>
        <pc:spChg chg="add del">
          <ac:chgData name="PALANIAPPAN Devarajan" userId="0ccb0e75-6f62-4860-b5c8-e1d1cc272866" providerId="ADAL" clId="{6BFA7752-9EC0-471E-AC56-E890149C7F72}" dt="2023-12-04T09:47:29.574" v="70" actId="26606"/>
          <ac:spMkLst>
            <pc:docMk/>
            <pc:sldMk cId="1108333823" sldId="256"/>
            <ac:spMk id="107" creationId="{A8384FB5-9ADC-4DDC-881B-597D56F5B15D}"/>
          </ac:spMkLst>
        </pc:spChg>
        <pc:spChg chg="add del">
          <ac:chgData name="PALANIAPPAN Devarajan" userId="0ccb0e75-6f62-4860-b5c8-e1d1cc272866" providerId="ADAL" clId="{6BFA7752-9EC0-471E-AC56-E890149C7F72}" dt="2023-12-04T09:47:29.574" v="70" actId="26606"/>
          <ac:spMkLst>
            <pc:docMk/>
            <pc:sldMk cId="1108333823" sldId="256"/>
            <ac:spMk id="108" creationId="{1199E1B1-A8C0-4FE8-A5A8-1CB41D69F857}"/>
          </ac:spMkLst>
        </pc:spChg>
        <pc:spChg chg="add del">
          <ac:chgData name="PALANIAPPAN Devarajan" userId="0ccb0e75-6f62-4860-b5c8-e1d1cc272866" providerId="ADAL" clId="{6BFA7752-9EC0-471E-AC56-E890149C7F72}" dt="2023-12-04T09:47:29.574" v="70" actId="26606"/>
          <ac:spMkLst>
            <pc:docMk/>
            <pc:sldMk cId="1108333823" sldId="256"/>
            <ac:spMk id="109" creationId="{84A8DE83-DE75-4B41-9DB4-A7EC0B0DEC0B}"/>
          </ac:spMkLst>
        </pc:spChg>
        <pc:spChg chg="add del">
          <ac:chgData name="PALANIAPPAN Devarajan" userId="0ccb0e75-6f62-4860-b5c8-e1d1cc272866" providerId="ADAL" clId="{6BFA7752-9EC0-471E-AC56-E890149C7F72}" dt="2023-12-04T09:47:29.574" v="70" actId="26606"/>
          <ac:spMkLst>
            <pc:docMk/>
            <pc:sldMk cId="1108333823" sldId="256"/>
            <ac:spMk id="110" creationId="{A7009A0A-BEF5-4EAC-AF15-E4F9F002E239}"/>
          </ac:spMkLst>
        </pc:spChg>
        <pc:spChg chg="add del">
          <ac:chgData name="PALANIAPPAN Devarajan" userId="0ccb0e75-6f62-4860-b5c8-e1d1cc272866" providerId="ADAL" clId="{6BFA7752-9EC0-471E-AC56-E890149C7F72}" dt="2023-12-04T09:47:33.905" v="72" actId="26606"/>
          <ac:spMkLst>
            <pc:docMk/>
            <pc:sldMk cId="1108333823" sldId="256"/>
            <ac:spMk id="112" creationId="{F0A604E4-7307-451C-93BE-F1F7E1BF3BF8}"/>
          </ac:spMkLst>
        </pc:spChg>
        <pc:spChg chg="add del">
          <ac:chgData name="PALANIAPPAN Devarajan" userId="0ccb0e75-6f62-4860-b5c8-e1d1cc272866" providerId="ADAL" clId="{6BFA7752-9EC0-471E-AC56-E890149C7F72}" dt="2023-12-04T09:47:33.905" v="72" actId="26606"/>
          <ac:spMkLst>
            <pc:docMk/>
            <pc:sldMk cId="1108333823" sldId="256"/>
            <ac:spMk id="113" creationId="{F7F3A0AA-35E5-4085-942B-737839030604}"/>
          </ac:spMkLst>
        </pc:spChg>
        <pc:spChg chg="add del">
          <ac:chgData name="PALANIAPPAN Devarajan" userId="0ccb0e75-6f62-4860-b5c8-e1d1cc272866" providerId="ADAL" clId="{6BFA7752-9EC0-471E-AC56-E890149C7F72}" dt="2023-12-04T09:47:33.905" v="72" actId="26606"/>
          <ac:spMkLst>
            <pc:docMk/>
            <pc:sldMk cId="1108333823" sldId="256"/>
            <ac:spMk id="114" creationId="{402F5C38-C747-4173-ABBF-656E39E82130}"/>
          </ac:spMkLst>
        </pc:spChg>
        <pc:spChg chg="add del">
          <ac:chgData name="PALANIAPPAN Devarajan" userId="0ccb0e75-6f62-4860-b5c8-e1d1cc272866" providerId="ADAL" clId="{6BFA7752-9EC0-471E-AC56-E890149C7F72}" dt="2023-12-04T09:47:33.905" v="72" actId="26606"/>
          <ac:spMkLst>
            <pc:docMk/>
            <pc:sldMk cId="1108333823" sldId="256"/>
            <ac:spMk id="115" creationId="{E37EECFC-A684-4391-AE85-4CDAF5565F61}"/>
          </ac:spMkLst>
        </pc:spChg>
        <pc:spChg chg="add del">
          <ac:chgData name="PALANIAPPAN Devarajan" userId="0ccb0e75-6f62-4860-b5c8-e1d1cc272866" providerId="ADAL" clId="{6BFA7752-9EC0-471E-AC56-E890149C7F72}" dt="2023-12-04T09:47:38.523" v="74" actId="26606"/>
          <ac:spMkLst>
            <pc:docMk/>
            <pc:sldMk cId="1108333823" sldId="256"/>
            <ac:spMk id="117" creationId="{6753252F-4873-4F63-801D-CC719279A7D5}"/>
          </ac:spMkLst>
        </pc:spChg>
        <pc:spChg chg="add del">
          <ac:chgData name="PALANIAPPAN Devarajan" userId="0ccb0e75-6f62-4860-b5c8-e1d1cc272866" providerId="ADAL" clId="{6BFA7752-9EC0-471E-AC56-E890149C7F72}" dt="2023-12-04T09:47:38.523" v="74" actId="26606"/>
          <ac:spMkLst>
            <pc:docMk/>
            <pc:sldMk cId="1108333823" sldId="256"/>
            <ac:spMk id="118" creationId="{047C8CCB-F95D-4249-92DD-651249D3535A}"/>
          </ac:spMkLst>
        </pc:spChg>
        <pc:spChg chg="add del">
          <ac:chgData name="PALANIAPPAN Devarajan" userId="0ccb0e75-6f62-4860-b5c8-e1d1cc272866" providerId="ADAL" clId="{6BFA7752-9EC0-471E-AC56-E890149C7F72}" dt="2023-12-04T09:47:52.320" v="76" actId="26606"/>
          <ac:spMkLst>
            <pc:docMk/>
            <pc:sldMk cId="1108333823" sldId="256"/>
            <ac:spMk id="120" creationId="{A8384FB5-9ADC-4DDC-881B-597D56F5B15D}"/>
          </ac:spMkLst>
        </pc:spChg>
        <pc:spChg chg="add del">
          <ac:chgData name="PALANIAPPAN Devarajan" userId="0ccb0e75-6f62-4860-b5c8-e1d1cc272866" providerId="ADAL" clId="{6BFA7752-9EC0-471E-AC56-E890149C7F72}" dt="2023-12-04T09:47:52.320" v="76" actId="26606"/>
          <ac:spMkLst>
            <pc:docMk/>
            <pc:sldMk cId="1108333823" sldId="256"/>
            <ac:spMk id="121" creationId="{1199E1B1-A8C0-4FE8-A5A8-1CB41D69F857}"/>
          </ac:spMkLst>
        </pc:spChg>
        <pc:spChg chg="add del">
          <ac:chgData name="PALANIAPPAN Devarajan" userId="0ccb0e75-6f62-4860-b5c8-e1d1cc272866" providerId="ADAL" clId="{6BFA7752-9EC0-471E-AC56-E890149C7F72}" dt="2023-12-04T09:47:52.320" v="76" actId="26606"/>
          <ac:spMkLst>
            <pc:docMk/>
            <pc:sldMk cId="1108333823" sldId="256"/>
            <ac:spMk id="122" creationId="{84A8DE83-DE75-4B41-9DB4-A7EC0B0DEC0B}"/>
          </ac:spMkLst>
        </pc:spChg>
        <pc:spChg chg="add del">
          <ac:chgData name="PALANIAPPAN Devarajan" userId="0ccb0e75-6f62-4860-b5c8-e1d1cc272866" providerId="ADAL" clId="{6BFA7752-9EC0-471E-AC56-E890149C7F72}" dt="2023-12-04T09:47:52.320" v="76" actId="26606"/>
          <ac:spMkLst>
            <pc:docMk/>
            <pc:sldMk cId="1108333823" sldId="256"/>
            <ac:spMk id="123" creationId="{A7009A0A-BEF5-4EAC-AF15-E4F9F002E239}"/>
          </ac:spMkLst>
        </pc:spChg>
        <pc:spChg chg="add del">
          <ac:chgData name="PALANIAPPAN Devarajan" userId="0ccb0e75-6f62-4860-b5c8-e1d1cc272866" providerId="ADAL" clId="{6BFA7752-9EC0-471E-AC56-E890149C7F72}" dt="2023-12-04T09:47:55.974" v="78" actId="26606"/>
          <ac:spMkLst>
            <pc:docMk/>
            <pc:sldMk cId="1108333823" sldId="256"/>
            <ac:spMk id="125" creationId="{F0A604E4-7307-451C-93BE-F1F7E1BF3BF8}"/>
          </ac:spMkLst>
        </pc:spChg>
        <pc:spChg chg="add del">
          <ac:chgData name="PALANIAPPAN Devarajan" userId="0ccb0e75-6f62-4860-b5c8-e1d1cc272866" providerId="ADAL" clId="{6BFA7752-9EC0-471E-AC56-E890149C7F72}" dt="2023-12-04T09:47:55.974" v="78" actId="26606"/>
          <ac:spMkLst>
            <pc:docMk/>
            <pc:sldMk cId="1108333823" sldId="256"/>
            <ac:spMk id="126" creationId="{F7F3A0AA-35E5-4085-942B-737839030604}"/>
          </ac:spMkLst>
        </pc:spChg>
        <pc:spChg chg="add del">
          <ac:chgData name="PALANIAPPAN Devarajan" userId="0ccb0e75-6f62-4860-b5c8-e1d1cc272866" providerId="ADAL" clId="{6BFA7752-9EC0-471E-AC56-E890149C7F72}" dt="2023-12-04T09:47:55.974" v="78" actId="26606"/>
          <ac:spMkLst>
            <pc:docMk/>
            <pc:sldMk cId="1108333823" sldId="256"/>
            <ac:spMk id="127" creationId="{402F5C38-C747-4173-ABBF-656E39E82130}"/>
          </ac:spMkLst>
        </pc:spChg>
        <pc:spChg chg="add del">
          <ac:chgData name="PALANIAPPAN Devarajan" userId="0ccb0e75-6f62-4860-b5c8-e1d1cc272866" providerId="ADAL" clId="{6BFA7752-9EC0-471E-AC56-E890149C7F72}" dt="2023-12-04T09:47:55.974" v="78" actId="26606"/>
          <ac:spMkLst>
            <pc:docMk/>
            <pc:sldMk cId="1108333823" sldId="256"/>
            <ac:spMk id="128" creationId="{E37EECFC-A684-4391-AE85-4CDAF5565F61}"/>
          </ac:spMkLst>
        </pc:spChg>
        <pc:spChg chg="add del">
          <ac:chgData name="PALANIAPPAN Devarajan" userId="0ccb0e75-6f62-4860-b5c8-e1d1cc272866" providerId="ADAL" clId="{6BFA7752-9EC0-471E-AC56-E890149C7F72}" dt="2023-12-04T09:48:01.507" v="80" actId="26606"/>
          <ac:spMkLst>
            <pc:docMk/>
            <pc:sldMk cId="1108333823" sldId="256"/>
            <ac:spMk id="130" creationId="{6753252F-4873-4F63-801D-CC719279A7D5}"/>
          </ac:spMkLst>
        </pc:spChg>
        <pc:spChg chg="add del">
          <ac:chgData name="PALANIAPPAN Devarajan" userId="0ccb0e75-6f62-4860-b5c8-e1d1cc272866" providerId="ADAL" clId="{6BFA7752-9EC0-471E-AC56-E890149C7F72}" dt="2023-12-04T09:48:01.507" v="80" actId="26606"/>
          <ac:spMkLst>
            <pc:docMk/>
            <pc:sldMk cId="1108333823" sldId="256"/>
            <ac:spMk id="131" creationId="{047C8CCB-F95D-4249-92DD-651249D3535A}"/>
          </ac:spMkLst>
        </pc:spChg>
        <pc:spChg chg="add del">
          <ac:chgData name="PALANIAPPAN Devarajan" userId="0ccb0e75-6f62-4860-b5c8-e1d1cc272866" providerId="ADAL" clId="{6BFA7752-9EC0-471E-AC56-E890149C7F72}" dt="2023-12-04T09:48:02.671" v="82" actId="26606"/>
          <ac:spMkLst>
            <pc:docMk/>
            <pc:sldMk cId="1108333823" sldId="256"/>
            <ac:spMk id="133" creationId="{0E91F5CA-B392-444C-88E3-BF5BAAEBDEB0}"/>
          </ac:spMkLst>
        </pc:spChg>
        <pc:spChg chg="add del">
          <ac:chgData name="PALANIAPPAN Devarajan" userId="0ccb0e75-6f62-4860-b5c8-e1d1cc272866" providerId="ADAL" clId="{6BFA7752-9EC0-471E-AC56-E890149C7F72}" dt="2023-12-04T09:48:02.671" v="82" actId="26606"/>
          <ac:spMkLst>
            <pc:docMk/>
            <pc:sldMk cId="1108333823" sldId="256"/>
            <ac:spMk id="134" creationId="{DFCA2118-59A2-4310-A4B2-F2CBA821E842}"/>
          </ac:spMkLst>
        </pc:spChg>
        <pc:spChg chg="add del">
          <ac:chgData name="PALANIAPPAN Devarajan" userId="0ccb0e75-6f62-4860-b5c8-e1d1cc272866" providerId="ADAL" clId="{6BFA7752-9EC0-471E-AC56-E890149C7F72}" dt="2023-12-04T09:48:10.246" v="84" actId="26606"/>
          <ac:spMkLst>
            <pc:docMk/>
            <pc:sldMk cId="1108333823" sldId="256"/>
            <ac:spMk id="136" creationId="{A8384FB5-9ADC-4DDC-881B-597D56F5B15D}"/>
          </ac:spMkLst>
        </pc:spChg>
        <pc:spChg chg="add del">
          <ac:chgData name="PALANIAPPAN Devarajan" userId="0ccb0e75-6f62-4860-b5c8-e1d1cc272866" providerId="ADAL" clId="{6BFA7752-9EC0-471E-AC56-E890149C7F72}" dt="2023-12-04T09:48:10.246" v="84" actId="26606"/>
          <ac:spMkLst>
            <pc:docMk/>
            <pc:sldMk cId="1108333823" sldId="256"/>
            <ac:spMk id="137" creationId="{1199E1B1-A8C0-4FE8-A5A8-1CB41D69F857}"/>
          </ac:spMkLst>
        </pc:spChg>
        <pc:spChg chg="add del">
          <ac:chgData name="PALANIAPPAN Devarajan" userId="0ccb0e75-6f62-4860-b5c8-e1d1cc272866" providerId="ADAL" clId="{6BFA7752-9EC0-471E-AC56-E890149C7F72}" dt="2023-12-04T09:48:10.246" v="84" actId="26606"/>
          <ac:spMkLst>
            <pc:docMk/>
            <pc:sldMk cId="1108333823" sldId="256"/>
            <ac:spMk id="138" creationId="{84A8DE83-DE75-4B41-9DB4-A7EC0B0DEC0B}"/>
          </ac:spMkLst>
        </pc:spChg>
        <pc:spChg chg="add del">
          <ac:chgData name="PALANIAPPAN Devarajan" userId="0ccb0e75-6f62-4860-b5c8-e1d1cc272866" providerId="ADAL" clId="{6BFA7752-9EC0-471E-AC56-E890149C7F72}" dt="2023-12-04T09:48:10.246" v="84" actId="26606"/>
          <ac:spMkLst>
            <pc:docMk/>
            <pc:sldMk cId="1108333823" sldId="256"/>
            <ac:spMk id="139" creationId="{A7009A0A-BEF5-4EAC-AF15-E4F9F002E239}"/>
          </ac:spMkLst>
        </pc:spChg>
        <pc:spChg chg="add del">
          <ac:chgData name="PALANIAPPAN Devarajan" userId="0ccb0e75-6f62-4860-b5c8-e1d1cc272866" providerId="ADAL" clId="{6BFA7752-9EC0-471E-AC56-E890149C7F72}" dt="2023-12-04T09:48:18.254" v="86" actId="26606"/>
          <ac:spMkLst>
            <pc:docMk/>
            <pc:sldMk cId="1108333823" sldId="256"/>
            <ac:spMk id="141" creationId="{6753252F-4873-4F63-801D-CC719279A7D5}"/>
          </ac:spMkLst>
        </pc:spChg>
        <pc:spChg chg="add del">
          <ac:chgData name="PALANIAPPAN Devarajan" userId="0ccb0e75-6f62-4860-b5c8-e1d1cc272866" providerId="ADAL" clId="{6BFA7752-9EC0-471E-AC56-E890149C7F72}" dt="2023-12-04T09:48:18.254" v="86" actId="26606"/>
          <ac:spMkLst>
            <pc:docMk/>
            <pc:sldMk cId="1108333823" sldId="256"/>
            <ac:spMk id="142" creationId="{047C8CCB-F95D-4249-92DD-651249D3535A}"/>
          </ac:spMkLst>
        </pc:spChg>
        <pc:spChg chg="add del">
          <ac:chgData name="PALANIAPPAN Devarajan" userId="0ccb0e75-6f62-4860-b5c8-e1d1cc272866" providerId="ADAL" clId="{6BFA7752-9EC0-471E-AC56-E890149C7F72}" dt="2023-12-04T09:48:23.990" v="88" actId="26606"/>
          <ac:spMkLst>
            <pc:docMk/>
            <pc:sldMk cId="1108333823" sldId="256"/>
            <ac:spMk id="144" creationId="{F0A604E4-7307-451C-93BE-F1F7E1BF3BF8}"/>
          </ac:spMkLst>
        </pc:spChg>
        <pc:spChg chg="add del">
          <ac:chgData name="PALANIAPPAN Devarajan" userId="0ccb0e75-6f62-4860-b5c8-e1d1cc272866" providerId="ADAL" clId="{6BFA7752-9EC0-471E-AC56-E890149C7F72}" dt="2023-12-04T09:48:23.990" v="88" actId="26606"/>
          <ac:spMkLst>
            <pc:docMk/>
            <pc:sldMk cId="1108333823" sldId="256"/>
            <ac:spMk id="145" creationId="{F7F3A0AA-35E5-4085-942B-737839030604}"/>
          </ac:spMkLst>
        </pc:spChg>
        <pc:spChg chg="add del">
          <ac:chgData name="PALANIAPPAN Devarajan" userId="0ccb0e75-6f62-4860-b5c8-e1d1cc272866" providerId="ADAL" clId="{6BFA7752-9EC0-471E-AC56-E890149C7F72}" dt="2023-12-04T09:48:23.990" v="88" actId="26606"/>
          <ac:spMkLst>
            <pc:docMk/>
            <pc:sldMk cId="1108333823" sldId="256"/>
            <ac:spMk id="146" creationId="{402F5C38-C747-4173-ABBF-656E39E82130}"/>
          </ac:spMkLst>
        </pc:spChg>
        <pc:spChg chg="add del">
          <ac:chgData name="PALANIAPPAN Devarajan" userId="0ccb0e75-6f62-4860-b5c8-e1d1cc272866" providerId="ADAL" clId="{6BFA7752-9EC0-471E-AC56-E890149C7F72}" dt="2023-12-04T09:48:23.990" v="88" actId="26606"/>
          <ac:spMkLst>
            <pc:docMk/>
            <pc:sldMk cId="1108333823" sldId="256"/>
            <ac:spMk id="147" creationId="{E37EECFC-A684-4391-AE85-4CDAF5565F61}"/>
          </ac:spMkLst>
        </pc:spChg>
        <pc:spChg chg="add del">
          <ac:chgData name="PALANIAPPAN Devarajan" userId="0ccb0e75-6f62-4860-b5c8-e1d1cc272866" providerId="ADAL" clId="{6BFA7752-9EC0-471E-AC56-E890149C7F72}" dt="2023-12-04T09:48:32.329" v="90" actId="26606"/>
          <ac:spMkLst>
            <pc:docMk/>
            <pc:sldMk cId="1108333823" sldId="256"/>
            <ac:spMk id="149" creationId="{A8384FB5-9ADC-4DDC-881B-597D56F5B15D}"/>
          </ac:spMkLst>
        </pc:spChg>
        <pc:spChg chg="add del">
          <ac:chgData name="PALANIAPPAN Devarajan" userId="0ccb0e75-6f62-4860-b5c8-e1d1cc272866" providerId="ADAL" clId="{6BFA7752-9EC0-471E-AC56-E890149C7F72}" dt="2023-12-04T09:48:32.329" v="90" actId="26606"/>
          <ac:spMkLst>
            <pc:docMk/>
            <pc:sldMk cId="1108333823" sldId="256"/>
            <ac:spMk id="150" creationId="{1199E1B1-A8C0-4FE8-A5A8-1CB41D69F857}"/>
          </ac:spMkLst>
        </pc:spChg>
        <pc:spChg chg="add del">
          <ac:chgData name="PALANIAPPAN Devarajan" userId="0ccb0e75-6f62-4860-b5c8-e1d1cc272866" providerId="ADAL" clId="{6BFA7752-9EC0-471E-AC56-E890149C7F72}" dt="2023-12-04T09:48:32.329" v="90" actId="26606"/>
          <ac:spMkLst>
            <pc:docMk/>
            <pc:sldMk cId="1108333823" sldId="256"/>
            <ac:spMk id="151" creationId="{84A8DE83-DE75-4B41-9DB4-A7EC0B0DEC0B}"/>
          </ac:spMkLst>
        </pc:spChg>
        <pc:spChg chg="add del">
          <ac:chgData name="PALANIAPPAN Devarajan" userId="0ccb0e75-6f62-4860-b5c8-e1d1cc272866" providerId="ADAL" clId="{6BFA7752-9EC0-471E-AC56-E890149C7F72}" dt="2023-12-04T09:48:32.329" v="90" actId="26606"/>
          <ac:spMkLst>
            <pc:docMk/>
            <pc:sldMk cId="1108333823" sldId="256"/>
            <ac:spMk id="152" creationId="{A7009A0A-BEF5-4EAC-AF15-E4F9F002E239}"/>
          </ac:spMkLst>
        </pc:spChg>
        <pc:spChg chg="add del">
          <ac:chgData name="PALANIAPPAN Devarajan" userId="0ccb0e75-6f62-4860-b5c8-e1d1cc272866" providerId="ADAL" clId="{6BFA7752-9EC0-471E-AC56-E890149C7F72}" dt="2023-12-04T09:48:39.615" v="92" actId="26606"/>
          <ac:spMkLst>
            <pc:docMk/>
            <pc:sldMk cId="1108333823" sldId="256"/>
            <ac:spMk id="154" creationId="{F0A604E4-7307-451C-93BE-F1F7E1BF3BF8}"/>
          </ac:spMkLst>
        </pc:spChg>
        <pc:spChg chg="add del">
          <ac:chgData name="PALANIAPPAN Devarajan" userId="0ccb0e75-6f62-4860-b5c8-e1d1cc272866" providerId="ADAL" clId="{6BFA7752-9EC0-471E-AC56-E890149C7F72}" dt="2023-12-04T09:48:39.615" v="92" actId="26606"/>
          <ac:spMkLst>
            <pc:docMk/>
            <pc:sldMk cId="1108333823" sldId="256"/>
            <ac:spMk id="155" creationId="{F7F3A0AA-35E5-4085-942B-737839030604}"/>
          </ac:spMkLst>
        </pc:spChg>
        <pc:spChg chg="add del">
          <ac:chgData name="PALANIAPPAN Devarajan" userId="0ccb0e75-6f62-4860-b5c8-e1d1cc272866" providerId="ADAL" clId="{6BFA7752-9EC0-471E-AC56-E890149C7F72}" dt="2023-12-04T09:48:39.615" v="92" actId="26606"/>
          <ac:spMkLst>
            <pc:docMk/>
            <pc:sldMk cId="1108333823" sldId="256"/>
            <ac:spMk id="156" creationId="{402F5C38-C747-4173-ABBF-656E39E82130}"/>
          </ac:spMkLst>
        </pc:spChg>
        <pc:spChg chg="add del">
          <ac:chgData name="PALANIAPPAN Devarajan" userId="0ccb0e75-6f62-4860-b5c8-e1d1cc272866" providerId="ADAL" clId="{6BFA7752-9EC0-471E-AC56-E890149C7F72}" dt="2023-12-04T09:48:39.615" v="92" actId="26606"/>
          <ac:spMkLst>
            <pc:docMk/>
            <pc:sldMk cId="1108333823" sldId="256"/>
            <ac:spMk id="157" creationId="{E37EECFC-A684-4391-AE85-4CDAF5565F61}"/>
          </ac:spMkLst>
        </pc:spChg>
        <pc:spChg chg="add del">
          <ac:chgData name="PALANIAPPAN Devarajan" userId="0ccb0e75-6f62-4860-b5c8-e1d1cc272866" providerId="ADAL" clId="{6BFA7752-9EC0-471E-AC56-E890149C7F72}" dt="2023-12-04T09:48:40.545" v="94" actId="26606"/>
          <ac:spMkLst>
            <pc:docMk/>
            <pc:sldMk cId="1108333823" sldId="256"/>
            <ac:spMk id="159" creationId="{0E91F5CA-B392-444C-88E3-BF5BAAEBDEB0}"/>
          </ac:spMkLst>
        </pc:spChg>
        <pc:spChg chg="add del">
          <ac:chgData name="PALANIAPPAN Devarajan" userId="0ccb0e75-6f62-4860-b5c8-e1d1cc272866" providerId="ADAL" clId="{6BFA7752-9EC0-471E-AC56-E890149C7F72}" dt="2023-12-04T09:48:40.545" v="94" actId="26606"/>
          <ac:spMkLst>
            <pc:docMk/>
            <pc:sldMk cId="1108333823" sldId="256"/>
            <ac:spMk id="160" creationId="{DFCA2118-59A2-4310-A4B2-F2CBA821E842}"/>
          </ac:spMkLst>
        </pc:spChg>
        <pc:spChg chg="add del">
          <ac:chgData name="PALANIAPPAN Devarajan" userId="0ccb0e75-6f62-4860-b5c8-e1d1cc272866" providerId="ADAL" clId="{6BFA7752-9EC0-471E-AC56-E890149C7F72}" dt="2023-12-08T06:59:25.518" v="584" actId="26606"/>
          <ac:spMkLst>
            <pc:docMk/>
            <pc:sldMk cId="1108333823" sldId="256"/>
            <ac:spMk id="162" creationId="{A8384FB5-9ADC-4DDC-881B-597D56F5B15D}"/>
          </ac:spMkLst>
        </pc:spChg>
        <pc:spChg chg="add del">
          <ac:chgData name="PALANIAPPAN Devarajan" userId="0ccb0e75-6f62-4860-b5c8-e1d1cc272866" providerId="ADAL" clId="{6BFA7752-9EC0-471E-AC56-E890149C7F72}" dt="2023-12-08T06:59:25.518" v="584" actId="26606"/>
          <ac:spMkLst>
            <pc:docMk/>
            <pc:sldMk cId="1108333823" sldId="256"/>
            <ac:spMk id="163" creationId="{1199E1B1-A8C0-4FE8-A5A8-1CB41D69F857}"/>
          </ac:spMkLst>
        </pc:spChg>
        <pc:spChg chg="add del">
          <ac:chgData name="PALANIAPPAN Devarajan" userId="0ccb0e75-6f62-4860-b5c8-e1d1cc272866" providerId="ADAL" clId="{6BFA7752-9EC0-471E-AC56-E890149C7F72}" dt="2023-12-08T06:59:25.518" v="584" actId="26606"/>
          <ac:spMkLst>
            <pc:docMk/>
            <pc:sldMk cId="1108333823" sldId="256"/>
            <ac:spMk id="164" creationId="{84A8DE83-DE75-4B41-9DB4-A7EC0B0DEC0B}"/>
          </ac:spMkLst>
        </pc:spChg>
        <pc:spChg chg="add del">
          <ac:chgData name="PALANIAPPAN Devarajan" userId="0ccb0e75-6f62-4860-b5c8-e1d1cc272866" providerId="ADAL" clId="{6BFA7752-9EC0-471E-AC56-E890149C7F72}" dt="2023-12-08T06:59:25.518" v="584" actId="26606"/>
          <ac:spMkLst>
            <pc:docMk/>
            <pc:sldMk cId="1108333823" sldId="256"/>
            <ac:spMk id="165" creationId="{A7009A0A-BEF5-4EAC-AF15-E4F9F002E239}"/>
          </ac:spMkLst>
        </pc:spChg>
        <pc:spChg chg="add del">
          <ac:chgData name="PALANIAPPAN Devarajan" userId="0ccb0e75-6f62-4860-b5c8-e1d1cc272866" providerId="ADAL" clId="{6BFA7752-9EC0-471E-AC56-E890149C7F72}" dt="2023-12-08T06:59:13.513" v="581" actId="26606"/>
          <ac:spMkLst>
            <pc:docMk/>
            <pc:sldMk cId="1108333823" sldId="256"/>
            <ac:spMk id="167" creationId="{8C886788-700E-4D20-9F80-E0E96837A203}"/>
          </ac:spMkLst>
        </pc:spChg>
        <pc:spChg chg="add del">
          <ac:chgData name="PALANIAPPAN Devarajan" userId="0ccb0e75-6f62-4860-b5c8-e1d1cc272866" providerId="ADAL" clId="{6BFA7752-9EC0-471E-AC56-E890149C7F72}" dt="2023-12-08T06:59:13.513" v="581" actId="26606"/>
          <ac:spMkLst>
            <pc:docMk/>
            <pc:sldMk cId="1108333823" sldId="256"/>
            <ac:spMk id="168" creationId="{1850674C-4E08-4C62-A3E2-6337FE4F7D86}"/>
          </ac:spMkLst>
        </pc:spChg>
        <pc:spChg chg="add del">
          <ac:chgData name="PALANIAPPAN Devarajan" userId="0ccb0e75-6f62-4860-b5c8-e1d1cc272866" providerId="ADAL" clId="{6BFA7752-9EC0-471E-AC56-E890149C7F72}" dt="2023-12-08T06:59:13.513" v="581" actId="26606"/>
          <ac:spMkLst>
            <pc:docMk/>
            <pc:sldMk cId="1108333823" sldId="256"/>
            <ac:spMk id="169" creationId="{BCE4FF05-2B0C-4C97-A9B4-E163085A90E1}"/>
          </ac:spMkLst>
        </pc:spChg>
        <pc:spChg chg="add del">
          <ac:chgData name="PALANIAPPAN Devarajan" userId="0ccb0e75-6f62-4860-b5c8-e1d1cc272866" providerId="ADAL" clId="{6BFA7752-9EC0-471E-AC56-E890149C7F72}" dt="2023-12-08T06:57:23.743" v="579" actId="26606"/>
          <ac:spMkLst>
            <pc:docMk/>
            <pc:sldMk cId="1108333823" sldId="256"/>
            <ac:spMk id="170" creationId="{1C4FDBE2-32F7-4AC4-A40C-C51C65B1D474}"/>
          </ac:spMkLst>
        </pc:spChg>
        <pc:spChg chg="add del">
          <ac:chgData name="PALANIAPPAN Devarajan" userId="0ccb0e75-6f62-4860-b5c8-e1d1cc272866" providerId="ADAL" clId="{6BFA7752-9EC0-471E-AC56-E890149C7F72}" dt="2023-12-08T06:59:13.513" v="581" actId="26606"/>
          <ac:spMkLst>
            <pc:docMk/>
            <pc:sldMk cId="1108333823" sldId="256"/>
            <ac:spMk id="171" creationId="{529C2A7A-A6B6-4A56-B11C-8E967D88A60D}"/>
          </ac:spMkLst>
        </pc:spChg>
        <pc:spChg chg="add del">
          <ac:chgData name="PALANIAPPAN Devarajan" userId="0ccb0e75-6f62-4860-b5c8-e1d1cc272866" providerId="ADAL" clId="{6BFA7752-9EC0-471E-AC56-E890149C7F72}" dt="2023-12-08T06:57:23.743" v="579" actId="26606"/>
          <ac:spMkLst>
            <pc:docMk/>
            <pc:sldMk cId="1108333823" sldId="256"/>
            <ac:spMk id="172" creationId="{EBF4792E-DF83-4D24-9924-01EC30A32C89}"/>
          </ac:spMkLst>
        </pc:spChg>
        <pc:spChg chg="add del">
          <ac:chgData name="PALANIAPPAN Devarajan" userId="0ccb0e75-6f62-4860-b5c8-e1d1cc272866" providerId="ADAL" clId="{6BFA7752-9EC0-471E-AC56-E890149C7F72}" dt="2023-12-08T06:59:13.513" v="581" actId="26606"/>
          <ac:spMkLst>
            <pc:docMk/>
            <pc:sldMk cId="1108333823" sldId="256"/>
            <ac:spMk id="173" creationId="{FDBD7205-E536-4134-8768-AC3E1A3C5E59}"/>
          </ac:spMkLst>
        </pc:spChg>
        <pc:spChg chg="add del">
          <ac:chgData name="PALANIAPPAN Devarajan" userId="0ccb0e75-6f62-4860-b5c8-e1d1cc272866" providerId="ADAL" clId="{6BFA7752-9EC0-471E-AC56-E890149C7F72}" dt="2023-12-08T06:57:23.743" v="579" actId="26606"/>
          <ac:spMkLst>
            <pc:docMk/>
            <pc:sldMk cId="1108333823" sldId="256"/>
            <ac:spMk id="174" creationId="{15837328-A57C-47AA-B520-C83F4A6BD1E4}"/>
          </ac:spMkLst>
        </pc:spChg>
        <pc:spChg chg="add del">
          <ac:chgData name="PALANIAPPAN Devarajan" userId="0ccb0e75-6f62-4860-b5c8-e1d1cc272866" providerId="ADAL" clId="{6BFA7752-9EC0-471E-AC56-E890149C7F72}" dt="2023-12-08T06:59:25.507" v="583" actId="26606"/>
          <ac:spMkLst>
            <pc:docMk/>
            <pc:sldMk cId="1108333823" sldId="256"/>
            <ac:spMk id="175" creationId="{5680AF7D-F3E9-4098-845A-48B3971D8928}"/>
          </ac:spMkLst>
        </pc:spChg>
        <pc:spChg chg="add del">
          <ac:chgData name="PALANIAPPAN Devarajan" userId="0ccb0e75-6f62-4860-b5c8-e1d1cc272866" providerId="ADAL" clId="{6BFA7752-9EC0-471E-AC56-E890149C7F72}" dt="2023-12-08T06:57:23.743" v="579" actId="26606"/>
          <ac:spMkLst>
            <pc:docMk/>
            <pc:sldMk cId="1108333823" sldId="256"/>
            <ac:spMk id="176" creationId="{E2B33195-5BCA-4BB7-A82D-6739522687DD}"/>
          </ac:spMkLst>
        </pc:spChg>
        <pc:spChg chg="add del">
          <ac:chgData name="PALANIAPPAN Devarajan" userId="0ccb0e75-6f62-4860-b5c8-e1d1cc272866" providerId="ADAL" clId="{6BFA7752-9EC0-471E-AC56-E890149C7F72}" dt="2023-12-08T06:59:25.507" v="583" actId="26606"/>
          <ac:spMkLst>
            <pc:docMk/>
            <pc:sldMk cId="1108333823" sldId="256"/>
            <ac:spMk id="177" creationId="{8EA2E5B2-7E46-41D7-993E-1472B65EDE2D}"/>
          </ac:spMkLst>
        </pc:spChg>
        <pc:spChg chg="add del">
          <ac:chgData name="PALANIAPPAN Devarajan" userId="0ccb0e75-6f62-4860-b5c8-e1d1cc272866" providerId="ADAL" clId="{6BFA7752-9EC0-471E-AC56-E890149C7F72}" dt="2023-12-08T06:57:23.743" v="579" actId="26606"/>
          <ac:spMkLst>
            <pc:docMk/>
            <pc:sldMk cId="1108333823" sldId="256"/>
            <ac:spMk id="178" creationId="{8A03A6A2-7849-4179-B68F-C11DDDB231D4}"/>
          </ac:spMkLst>
        </pc:spChg>
        <pc:spChg chg="add del">
          <ac:chgData name="PALANIAPPAN Devarajan" userId="0ccb0e75-6f62-4860-b5c8-e1d1cc272866" providerId="ADAL" clId="{6BFA7752-9EC0-471E-AC56-E890149C7F72}" dt="2023-12-08T06:59:25.507" v="583" actId="26606"/>
          <ac:spMkLst>
            <pc:docMk/>
            <pc:sldMk cId="1108333823" sldId="256"/>
            <ac:spMk id="179" creationId="{789E161B-D345-4E9F-985D-649330815F57}"/>
          </ac:spMkLst>
        </pc:spChg>
        <pc:spChg chg="add del">
          <ac:chgData name="PALANIAPPAN Devarajan" userId="0ccb0e75-6f62-4860-b5c8-e1d1cc272866" providerId="ADAL" clId="{6BFA7752-9EC0-471E-AC56-E890149C7F72}" dt="2023-12-08T07:06:47.828" v="601" actId="26606"/>
          <ac:spMkLst>
            <pc:docMk/>
            <pc:sldMk cId="1108333823" sldId="256"/>
            <ac:spMk id="181" creationId="{19D32F93-50AC-4C46-A5DB-291C60DDB7BD}"/>
          </ac:spMkLst>
        </pc:spChg>
        <pc:spChg chg="add del">
          <ac:chgData name="PALANIAPPAN Devarajan" userId="0ccb0e75-6f62-4860-b5c8-e1d1cc272866" providerId="ADAL" clId="{6BFA7752-9EC0-471E-AC56-E890149C7F72}" dt="2023-12-08T07:06:47.828" v="601" actId="26606"/>
          <ac:spMkLst>
            <pc:docMk/>
            <pc:sldMk cId="1108333823" sldId="256"/>
            <ac:spMk id="182" creationId="{827DC2C4-B485-428A-BF4A-472D2967F47F}"/>
          </ac:spMkLst>
        </pc:spChg>
        <pc:spChg chg="add del">
          <ac:chgData name="PALANIAPPAN Devarajan" userId="0ccb0e75-6f62-4860-b5c8-e1d1cc272866" providerId="ADAL" clId="{6BFA7752-9EC0-471E-AC56-E890149C7F72}" dt="2023-12-08T07:06:47.828" v="601" actId="26606"/>
          <ac:spMkLst>
            <pc:docMk/>
            <pc:sldMk cId="1108333823" sldId="256"/>
            <ac:spMk id="183" creationId="{EE04B5EB-F158-4507-90DD-BD23620C7CC9}"/>
          </ac:spMkLst>
        </pc:spChg>
        <pc:spChg chg="add del">
          <ac:chgData name="PALANIAPPAN Devarajan" userId="0ccb0e75-6f62-4860-b5c8-e1d1cc272866" providerId="ADAL" clId="{6BFA7752-9EC0-471E-AC56-E890149C7F72}" dt="2023-12-08T07:06:47.828" v="600" actId="26606"/>
          <ac:spMkLst>
            <pc:docMk/>
            <pc:sldMk cId="1108333823" sldId="256"/>
            <ac:spMk id="188" creationId="{467F378D-A000-47AE-83B2-D9954D8C9423}"/>
          </ac:spMkLst>
        </pc:spChg>
        <pc:spChg chg="add del">
          <ac:chgData name="PALANIAPPAN Devarajan" userId="0ccb0e75-6f62-4860-b5c8-e1d1cc272866" providerId="ADAL" clId="{6BFA7752-9EC0-471E-AC56-E890149C7F72}" dt="2023-12-08T07:06:47.828" v="600" actId="26606"/>
          <ac:spMkLst>
            <pc:docMk/>
            <pc:sldMk cId="1108333823" sldId="256"/>
            <ac:spMk id="190" creationId="{48E26863-5660-4928-984A-CA2CFC8F664D}"/>
          </ac:spMkLst>
        </pc:spChg>
        <pc:spChg chg="add del">
          <ac:chgData name="PALANIAPPAN Devarajan" userId="0ccb0e75-6f62-4860-b5c8-e1d1cc272866" providerId="ADAL" clId="{6BFA7752-9EC0-471E-AC56-E890149C7F72}" dt="2023-12-08T07:06:47.828" v="600" actId="26606"/>
          <ac:spMkLst>
            <pc:docMk/>
            <pc:sldMk cId="1108333823" sldId="256"/>
            <ac:spMk id="192" creationId="{D7538F2A-6532-4E38-8354-21841BB0B4E7}"/>
          </ac:spMkLst>
        </pc:spChg>
        <pc:spChg chg="add del">
          <ac:chgData name="PALANIAPPAN Devarajan" userId="0ccb0e75-6f62-4860-b5c8-e1d1cc272866" providerId="ADAL" clId="{6BFA7752-9EC0-471E-AC56-E890149C7F72}" dt="2023-12-08T07:06:47.828" v="600" actId="26606"/>
          <ac:spMkLst>
            <pc:docMk/>
            <pc:sldMk cId="1108333823" sldId="256"/>
            <ac:spMk id="194" creationId="{52F31131-35FC-4834-8E62-1D9DA3BE2A97}"/>
          </ac:spMkLst>
        </pc:spChg>
        <pc:spChg chg="add del">
          <ac:chgData name="PALANIAPPAN Devarajan" userId="0ccb0e75-6f62-4860-b5c8-e1d1cc272866" providerId="ADAL" clId="{6BFA7752-9EC0-471E-AC56-E890149C7F72}" dt="2023-12-08T07:06:47.828" v="600" actId="26606"/>
          <ac:spMkLst>
            <pc:docMk/>
            <pc:sldMk cId="1108333823" sldId="256"/>
            <ac:spMk id="196" creationId="{E7AD7F70-85A5-463C-9B1F-3182B60F8666}"/>
          </ac:spMkLst>
        </pc:spChg>
        <pc:spChg chg="add del">
          <ac:chgData name="PALANIAPPAN Devarajan" userId="0ccb0e75-6f62-4860-b5c8-e1d1cc272866" providerId="ADAL" clId="{6BFA7752-9EC0-471E-AC56-E890149C7F72}" dt="2023-12-08T07:06:47.828" v="600" actId="26606"/>
          <ac:spMkLst>
            <pc:docMk/>
            <pc:sldMk cId="1108333823" sldId="256"/>
            <ac:spMk id="198" creationId="{E5F002A4-1B0E-473E-AD7B-8346FB83B434}"/>
          </ac:spMkLst>
        </pc:spChg>
        <pc:spChg chg="add del">
          <ac:chgData name="PALANIAPPAN Devarajan" userId="0ccb0e75-6f62-4860-b5c8-e1d1cc272866" providerId="ADAL" clId="{6BFA7752-9EC0-471E-AC56-E890149C7F72}" dt="2023-12-08T07:06:47.828" v="600" actId="26606"/>
          <ac:spMkLst>
            <pc:docMk/>
            <pc:sldMk cId="1108333823" sldId="256"/>
            <ac:spMk id="200" creationId="{13AF7514-9DD7-4ADB-84DF-5D8B61E735FE}"/>
          </ac:spMkLst>
        </pc:spChg>
        <pc:spChg chg="add del">
          <ac:chgData name="PALANIAPPAN Devarajan" userId="0ccb0e75-6f62-4860-b5c8-e1d1cc272866" providerId="ADAL" clId="{6BFA7752-9EC0-471E-AC56-E890149C7F72}" dt="2023-12-08T07:08:20.444" v="613" actId="26606"/>
          <ac:spMkLst>
            <pc:docMk/>
            <pc:sldMk cId="1108333823" sldId="256"/>
            <ac:spMk id="202" creationId="{19D32F93-50AC-4C46-A5DB-291C60DDB7BD}"/>
          </ac:spMkLst>
        </pc:spChg>
        <pc:spChg chg="add del">
          <ac:chgData name="PALANIAPPAN Devarajan" userId="0ccb0e75-6f62-4860-b5c8-e1d1cc272866" providerId="ADAL" clId="{6BFA7752-9EC0-471E-AC56-E890149C7F72}" dt="2023-12-08T07:08:20.444" v="613" actId="26606"/>
          <ac:spMkLst>
            <pc:docMk/>
            <pc:sldMk cId="1108333823" sldId="256"/>
            <ac:spMk id="203" creationId="{827DC2C4-B485-428A-BF4A-472D2967F47F}"/>
          </ac:spMkLst>
        </pc:spChg>
        <pc:spChg chg="add del">
          <ac:chgData name="PALANIAPPAN Devarajan" userId="0ccb0e75-6f62-4860-b5c8-e1d1cc272866" providerId="ADAL" clId="{6BFA7752-9EC0-471E-AC56-E890149C7F72}" dt="2023-12-08T07:08:20.444" v="613" actId="26606"/>
          <ac:spMkLst>
            <pc:docMk/>
            <pc:sldMk cId="1108333823" sldId="256"/>
            <ac:spMk id="204" creationId="{EE04B5EB-F158-4507-90DD-BD23620C7CC9}"/>
          </ac:spMkLst>
        </pc:spChg>
        <pc:spChg chg="add del">
          <ac:chgData name="PALANIAPPAN Devarajan" userId="0ccb0e75-6f62-4860-b5c8-e1d1cc272866" providerId="ADAL" clId="{6BFA7752-9EC0-471E-AC56-E890149C7F72}" dt="2023-12-08T07:07:21.752" v="604" actId="26606"/>
          <ac:spMkLst>
            <pc:docMk/>
            <pc:sldMk cId="1108333823" sldId="256"/>
            <ac:spMk id="209" creationId="{8C886788-700E-4D20-9F80-E0E96837A203}"/>
          </ac:spMkLst>
        </pc:spChg>
        <pc:spChg chg="add del">
          <ac:chgData name="PALANIAPPAN Devarajan" userId="0ccb0e75-6f62-4860-b5c8-e1d1cc272866" providerId="ADAL" clId="{6BFA7752-9EC0-471E-AC56-E890149C7F72}" dt="2023-12-08T07:07:21.752" v="604" actId="26606"/>
          <ac:spMkLst>
            <pc:docMk/>
            <pc:sldMk cId="1108333823" sldId="256"/>
            <ac:spMk id="211" creationId="{1850674C-4E08-4C62-A3E2-6337FE4F7D86}"/>
          </ac:spMkLst>
        </pc:spChg>
        <pc:spChg chg="add del">
          <ac:chgData name="PALANIAPPAN Devarajan" userId="0ccb0e75-6f62-4860-b5c8-e1d1cc272866" providerId="ADAL" clId="{6BFA7752-9EC0-471E-AC56-E890149C7F72}" dt="2023-12-08T07:07:21.752" v="604" actId="26606"/>
          <ac:spMkLst>
            <pc:docMk/>
            <pc:sldMk cId="1108333823" sldId="256"/>
            <ac:spMk id="213" creationId="{BCE4FF05-2B0C-4C97-A9B4-E163085A90E1}"/>
          </ac:spMkLst>
        </pc:spChg>
        <pc:spChg chg="add del">
          <ac:chgData name="PALANIAPPAN Devarajan" userId="0ccb0e75-6f62-4860-b5c8-e1d1cc272866" providerId="ADAL" clId="{6BFA7752-9EC0-471E-AC56-E890149C7F72}" dt="2023-12-08T07:07:21.752" v="604" actId="26606"/>
          <ac:spMkLst>
            <pc:docMk/>
            <pc:sldMk cId="1108333823" sldId="256"/>
            <ac:spMk id="215" creationId="{529C2A7A-A6B6-4A56-B11C-8E967D88A60D}"/>
          </ac:spMkLst>
        </pc:spChg>
        <pc:spChg chg="add del">
          <ac:chgData name="PALANIAPPAN Devarajan" userId="0ccb0e75-6f62-4860-b5c8-e1d1cc272866" providerId="ADAL" clId="{6BFA7752-9EC0-471E-AC56-E890149C7F72}" dt="2023-12-08T07:07:21.752" v="604" actId="26606"/>
          <ac:spMkLst>
            <pc:docMk/>
            <pc:sldMk cId="1108333823" sldId="256"/>
            <ac:spMk id="217" creationId="{FDBD7205-E536-4134-8768-AC3E1A3C5E59}"/>
          </ac:spMkLst>
        </pc:spChg>
        <pc:spChg chg="add del">
          <ac:chgData name="PALANIAPPAN Devarajan" userId="0ccb0e75-6f62-4860-b5c8-e1d1cc272866" providerId="ADAL" clId="{6BFA7752-9EC0-471E-AC56-E890149C7F72}" dt="2023-12-08T07:07:29.252" v="606" actId="26606"/>
          <ac:spMkLst>
            <pc:docMk/>
            <pc:sldMk cId="1108333823" sldId="256"/>
            <ac:spMk id="219" creationId="{B9D7E975-9161-4F2D-AC53-69E1912F6B5D}"/>
          </ac:spMkLst>
        </pc:spChg>
        <pc:spChg chg="add del">
          <ac:chgData name="PALANIAPPAN Devarajan" userId="0ccb0e75-6f62-4860-b5c8-e1d1cc272866" providerId="ADAL" clId="{6BFA7752-9EC0-471E-AC56-E890149C7F72}" dt="2023-12-08T07:07:29.252" v="606" actId="26606"/>
          <ac:spMkLst>
            <pc:docMk/>
            <pc:sldMk cId="1108333823" sldId="256"/>
            <ac:spMk id="220" creationId="{827DC2C4-B485-428A-BF4A-472D2967F47F}"/>
          </ac:spMkLst>
        </pc:spChg>
        <pc:spChg chg="add del">
          <ac:chgData name="PALANIAPPAN Devarajan" userId="0ccb0e75-6f62-4860-b5c8-e1d1cc272866" providerId="ADAL" clId="{6BFA7752-9EC0-471E-AC56-E890149C7F72}" dt="2023-12-08T07:07:29.252" v="606" actId="26606"/>
          <ac:spMkLst>
            <pc:docMk/>
            <pc:sldMk cId="1108333823" sldId="256"/>
            <ac:spMk id="221" creationId="{463E6235-1649-4B47-9862-4026FC473B6F}"/>
          </ac:spMkLst>
        </pc:spChg>
        <pc:spChg chg="add del">
          <ac:chgData name="PALANIAPPAN Devarajan" userId="0ccb0e75-6f62-4860-b5c8-e1d1cc272866" providerId="ADAL" clId="{6BFA7752-9EC0-471E-AC56-E890149C7F72}" dt="2023-12-08T07:07:57.059" v="608" actId="26606"/>
          <ac:spMkLst>
            <pc:docMk/>
            <pc:sldMk cId="1108333823" sldId="256"/>
            <ac:spMk id="223" creationId="{19D32F93-50AC-4C46-A5DB-291C60DDB7BD}"/>
          </ac:spMkLst>
        </pc:spChg>
        <pc:spChg chg="add del">
          <ac:chgData name="PALANIAPPAN Devarajan" userId="0ccb0e75-6f62-4860-b5c8-e1d1cc272866" providerId="ADAL" clId="{6BFA7752-9EC0-471E-AC56-E890149C7F72}" dt="2023-12-08T07:07:57.059" v="608" actId="26606"/>
          <ac:spMkLst>
            <pc:docMk/>
            <pc:sldMk cId="1108333823" sldId="256"/>
            <ac:spMk id="224" creationId="{B9A1D9BC-1455-4308-9ABD-A3F8EDB67AAF}"/>
          </ac:spMkLst>
        </pc:spChg>
        <pc:spChg chg="add del">
          <ac:chgData name="PALANIAPPAN Devarajan" userId="0ccb0e75-6f62-4860-b5c8-e1d1cc272866" providerId="ADAL" clId="{6BFA7752-9EC0-471E-AC56-E890149C7F72}" dt="2023-12-08T07:07:57.059" v="608" actId="26606"/>
          <ac:spMkLst>
            <pc:docMk/>
            <pc:sldMk cId="1108333823" sldId="256"/>
            <ac:spMk id="225" creationId="{827DC2C4-B485-428A-BF4A-472D2967F47F}"/>
          </ac:spMkLst>
        </pc:spChg>
        <pc:spChg chg="add del">
          <ac:chgData name="PALANIAPPAN Devarajan" userId="0ccb0e75-6f62-4860-b5c8-e1d1cc272866" providerId="ADAL" clId="{6BFA7752-9EC0-471E-AC56-E890149C7F72}" dt="2023-12-08T07:07:57.059" v="608" actId="26606"/>
          <ac:spMkLst>
            <pc:docMk/>
            <pc:sldMk cId="1108333823" sldId="256"/>
            <ac:spMk id="226" creationId="{4A62647B-1222-407C-8740-5A497612B1F5}"/>
          </ac:spMkLst>
        </pc:spChg>
        <pc:spChg chg="add del">
          <ac:chgData name="PALANIAPPAN Devarajan" userId="0ccb0e75-6f62-4860-b5c8-e1d1cc272866" providerId="ADAL" clId="{6BFA7752-9EC0-471E-AC56-E890149C7F72}" dt="2023-12-08T07:08:11.566" v="610" actId="26606"/>
          <ac:spMkLst>
            <pc:docMk/>
            <pc:sldMk cId="1108333823" sldId="256"/>
            <ac:spMk id="228" creationId="{19D32F93-50AC-4C46-A5DB-291C60DDB7BD}"/>
          </ac:spMkLst>
        </pc:spChg>
        <pc:spChg chg="add del">
          <ac:chgData name="PALANIAPPAN Devarajan" userId="0ccb0e75-6f62-4860-b5c8-e1d1cc272866" providerId="ADAL" clId="{6BFA7752-9EC0-471E-AC56-E890149C7F72}" dt="2023-12-08T07:08:11.566" v="610" actId="26606"/>
          <ac:spMkLst>
            <pc:docMk/>
            <pc:sldMk cId="1108333823" sldId="256"/>
            <ac:spMk id="229" creationId="{827DC2C4-B485-428A-BF4A-472D2967F47F}"/>
          </ac:spMkLst>
        </pc:spChg>
        <pc:spChg chg="add del">
          <ac:chgData name="PALANIAPPAN Devarajan" userId="0ccb0e75-6f62-4860-b5c8-e1d1cc272866" providerId="ADAL" clId="{6BFA7752-9EC0-471E-AC56-E890149C7F72}" dt="2023-12-08T07:08:11.566" v="610" actId="26606"/>
          <ac:spMkLst>
            <pc:docMk/>
            <pc:sldMk cId="1108333823" sldId="256"/>
            <ac:spMk id="230" creationId="{EE04B5EB-F158-4507-90DD-BD23620C7CC9}"/>
          </ac:spMkLst>
        </pc:spChg>
        <pc:spChg chg="add del">
          <ac:chgData name="PALANIAPPAN Devarajan" userId="0ccb0e75-6f62-4860-b5c8-e1d1cc272866" providerId="ADAL" clId="{6BFA7752-9EC0-471E-AC56-E890149C7F72}" dt="2023-12-08T07:08:20.444" v="612" actId="26606"/>
          <ac:spMkLst>
            <pc:docMk/>
            <pc:sldMk cId="1108333823" sldId="256"/>
            <ac:spMk id="232" creationId="{19D32F93-50AC-4C46-A5DB-291C60DDB7BD}"/>
          </ac:spMkLst>
        </pc:spChg>
        <pc:spChg chg="add del">
          <ac:chgData name="PALANIAPPAN Devarajan" userId="0ccb0e75-6f62-4860-b5c8-e1d1cc272866" providerId="ADAL" clId="{6BFA7752-9EC0-471E-AC56-E890149C7F72}" dt="2023-12-08T07:08:20.444" v="612" actId="26606"/>
          <ac:spMkLst>
            <pc:docMk/>
            <pc:sldMk cId="1108333823" sldId="256"/>
            <ac:spMk id="233" creationId="{B9A1D9BC-1455-4308-9ABD-A3F8EDB67AAF}"/>
          </ac:spMkLst>
        </pc:spChg>
        <pc:spChg chg="add del">
          <ac:chgData name="PALANIAPPAN Devarajan" userId="0ccb0e75-6f62-4860-b5c8-e1d1cc272866" providerId="ADAL" clId="{6BFA7752-9EC0-471E-AC56-E890149C7F72}" dt="2023-12-08T07:08:20.444" v="612" actId="26606"/>
          <ac:spMkLst>
            <pc:docMk/>
            <pc:sldMk cId="1108333823" sldId="256"/>
            <ac:spMk id="234" creationId="{827DC2C4-B485-428A-BF4A-472D2967F47F}"/>
          </ac:spMkLst>
        </pc:spChg>
        <pc:spChg chg="add del">
          <ac:chgData name="PALANIAPPAN Devarajan" userId="0ccb0e75-6f62-4860-b5c8-e1d1cc272866" providerId="ADAL" clId="{6BFA7752-9EC0-471E-AC56-E890149C7F72}" dt="2023-12-08T07:08:20.444" v="612" actId="26606"/>
          <ac:spMkLst>
            <pc:docMk/>
            <pc:sldMk cId="1108333823" sldId="256"/>
            <ac:spMk id="235" creationId="{4A62647B-1222-407C-8740-5A497612B1F5}"/>
          </ac:spMkLst>
        </pc:spChg>
        <pc:spChg chg="add del">
          <ac:chgData name="PALANIAPPAN Devarajan" userId="0ccb0e75-6f62-4860-b5c8-e1d1cc272866" providerId="ADAL" clId="{6BFA7752-9EC0-471E-AC56-E890149C7F72}" dt="2023-12-21T10:26:26.861" v="3414"/>
          <ac:spMkLst>
            <pc:docMk/>
            <pc:sldMk cId="1108333823" sldId="256"/>
            <ac:spMk id="237" creationId="{19D32F93-50AC-4C46-A5DB-291C60DDB7BD}"/>
          </ac:spMkLst>
        </pc:spChg>
        <pc:spChg chg="add del">
          <ac:chgData name="PALANIAPPAN Devarajan" userId="0ccb0e75-6f62-4860-b5c8-e1d1cc272866" providerId="ADAL" clId="{6BFA7752-9EC0-471E-AC56-E890149C7F72}" dt="2023-12-21T10:26:26.861" v="3414"/>
          <ac:spMkLst>
            <pc:docMk/>
            <pc:sldMk cId="1108333823" sldId="256"/>
            <ac:spMk id="238" creationId="{827DC2C4-B485-428A-BF4A-472D2967F47F}"/>
          </ac:spMkLst>
        </pc:spChg>
        <pc:spChg chg="add del">
          <ac:chgData name="PALANIAPPAN Devarajan" userId="0ccb0e75-6f62-4860-b5c8-e1d1cc272866" providerId="ADAL" clId="{6BFA7752-9EC0-471E-AC56-E890149C7F72}" dt="2023-12-21T10:26:26.861" v="3414"/>
          <ac:spMkLst>
            <pc:docMk/>
            <pc:sldMk cId="1108333823" sldId="256"/>
            <ac:spMk id="239" creationId="{EE04B5EB-F158-4507-90DD-BD23620C7CC9}"/>
          </ac:spMkLst>
        </pc:spChg>
        <pc:grpChg chg="add del">
          <ac:chgData name="PALANIAPPAN Devarajan" userId="0ccb0e75-6f62-4860-b5c8-e1d1cc272866" providerId="ADAL" clId="{6BFA7752-9EC0-471E-AC56-E890149C7F72}" dt="2023-12-04T09:08:06.896" v="17" actId="26606"/>
          <ac:grpSpMkLst>
            <pc:docMk/>
            <pc:sldMk cId="1108333823" sldId="256"/>
            <ac:grpSpMk id="13" creationId="{0B139475-2B26-4CA9-9413-DE741E49F7BB}"/>
          </ac:grpSpMkLst>
        </pc:grpChg>
        <pc:grpChg chg="add del">
          <ac:chgData name="PALANIAPPAN Devarajan" userId="0ccb0e75-6f62-4860-b5c8-e1d1cc272866" providerId="ADAL" clId="{6BFA7752-9EC0-471E-AC56-E890149C7F72}" dt="2023-12-04T09:07:38.980" v="3" actId="26606"/>
          <ac:grpSpMkLst>
            <pc:docMk/>
            <pc:sldMk cId="1108333823" sldId="256"/>
            <ac:grpSpMk id="22" creationId="{383C2651-AE0C-4AE4-8725-E2F9414FE219}"/>
          </ac:grpSpMkLst>
        </pc:grpChg>
        <pc:grpChg chg="add del">
          <ac:chgData name="PALANIAPPAN Devarajan" userId="0ccb0e75-6f62-4860-b5c8-e1d1cc272866" providerId="ADAL" clId="{6BFA7752-9EC0-471E-AC56-E890149C7F72}" dt="2023-12-04T09:07:38.980" v="3" actId="26606"/>
          <ac:grpSpMkLst>
            <pc:docMk/>
            <pc:sldMk cId="1108333823" sldId="256"/>
            <ac:grpSpMk id="28" creationId="{E9B930FD-8671-4C4C-ADCF-73AC1D0CD417}"/>
          </ac:grpSpMkLst>
        </pc:grpChg>
        <pc:grpChg chg="add del">
          <ac:chgData name="PALANIAPPAN Devarajan" userId="0ccb0e75-6f62-4860-b5c8-e1d1cc272866" providerId="ADAL" clId="{6BFA7752-9EC0-471E-AC56-E890149C7F72}" dt="2023-12-04T09:08:14.586" v="23" actId="26606"/>
          <ac:grpSpMkLst>
            <pc:docMk/>
            <pc:sldMk cId="1108333823" sldId="256"/>
            <ac:grpSpMk id="41" creationId="{E9B930FD-8671-4C4C-ADCF-73AC1D0CD417}"/>
          </ac:grpSpMkLst>
        </pc:grpChg>
        <pc:grpChg chg="add del">
          <ac:chgData name="PALANIAPPAN Devarajan" userId="0ccb0e75-6f62-4860-b5c8-e1d1cc272866" providerId="ADAL" clId="{6BFA7752-9EC0-471E-AC56-E890149C7F72}" dt="2023-12-04T09:08:14.586" v="23" actId="26606"/>
          <ac:grpSpMkLst>
            <pc:docMk/>
            <pc:sldMk cId="1108333823" sldId="256"/>
            <ac:grpSpMk id="43" creationId="{383C2651-AE0C-4AE4-8725-E2F9414FE219}"/>
          </ac:grpSpMkLst>
        </pc:grpChg>
        <pc:grpChg chg="add del">
          <ac:chgData name="PALANIAPPAN Devarajan" userId="0ccb0e75-6f62-4860-b5c8-e1d1cc272866" providerId="ADAL" clId="{6BFA7752-9EC0-471E-AC56-E890149C7F72}" dt="2023-12-04T09:45:28.541" v="44" actId="26606"/>
          <ac:grpSpMkLst>
            <pc:docMk/>
            <pc:sldMk cId="1108333823" sldId="256"/>
            <ac:grpSpMk id="70" creationId="{AC0B7807-0C83-4963-821A-69B172722E49}"/>
          </ac:grpSpMkLst>
        </pc:grpChg>
        <pc:picChg chg="add mod">
          <ac:chgData name="PALANIAPPAN Devarajan" userId="0ccb0e75-6f62-4860-b5c8-e1d1cc272866" providerId="ADAL" clId="{6BFA7752-9EC0-471E-AC56-E890149C7F72}" dt="2023-12-08T10:37:38.778" v="817" actId="14100"/>
          <ac:picMkLst>
            <pc:docMk/>
            <pc:sldMk cId="1108333823" sldId="256"/>
            <ac:picMk id="2" creationId="{9C296C69-0621-B657-A912-9B17CBD64337}"/>
          </ac:picMkLst>
        </pc:picChg>
        <pc:picChg chg="add mod">
          <ac:chgData name="PALANIAPPAN Devarajan" userId="0ccb0e75-6f62-4860-b5c8-e1d1cc272866" providerId="ADAL" clId="{6BFA7752-9EC0-471E-AC56-E890149C7F72}" dt="2023-12-08T10:37:01.278" v="810" actId="1076"/>
          <ac:picMkLst>
            <pc:docMk/>
            <pc:sldMk cId="1108333823" sldId="256"/>
            <ac:picMk id="3" creationId="{44618ACE-2CB6-CE46-F856-660334841C37}"/>
          </ac:picMkLst>
        </pc:picChg>
        <pc:picChg chg="add mod">
          <ac:chgData name="PALANIAPPAN Devarajan" userId="0ccb0e75-6f62-4860-b5c8-e1d1cc272866" providerId="ADAL" clId="{6BFA7752-9EC0-471E-AC56-E890149C7F72}" dt="2023-12-08T07:31:59.057" v="627" actId="1076"/>
          <ac:picMkLst>
            <pc:docMk/>
            <pc:sldMk cId="1108333823" sldId="256"/>
            <ac:picMk id="4" creationId="{7AF99015-A782-E8CD-B485-F5EAAB059C19}"/>
          </ac:picMkLst>
        </pc:picChg>
        <pc:picChg chg="add del mod">
          <ac:chgData name="PALANIAPPAN Devarajan" userId="0ccb0e75-6f62-4860-b5c8-e1d1cc272866" providerId="ADAL" clId="{6BFA7752-9EC0-471E-AC56-E890149C7F72}" dt="2023-12-07T11:52:56.347" v="419"/>
          <ac:picMkLst>
            <pc:docMk/>
            <pc:sldMk cId="1108333823" sldId="256"/>
            <ac:picMk id="6" creationId="{A7AD829F-E74B-BED1-1265-D580C600B8B0}"/>
          </ac:picMkLst>
        </pc:picChg>
        <pc:picChg chg="del mod ord">
          <ac:chgData name="PALANIAPPAN Devarajan" userId="0ccb0e75-6f62-4860-b5c8-e1d1cc272866" providerId="ADAL" clId="{6BFA7752-9EC0-471E-AC56-E890149C7F72}" dt="2023-12-08T07:10:14.632" v="615" actId="478"/>
          <ac:picMkLst>
            <pc:docMk/>
            <pc:sldMk cId="1108333823" sldId="256"/>
            <ac:picMk id="7" creationId="{7CC46581-8BAF-8DFE-5376-9DB6849D49AD}"/>
          </ac:picMkLst>
        </pc:picChg>
        <pc:picChg chg="add mod ord">
          <ac:chgData name="PALANIAPPAN Devarajan" userId="0ccb0e75-6f62-4860-b5c8-e1d1cc272866" providerId="ADAL" clId="{6BFA7752-9EC0-471E-AC56-E890149C7F72}" dt="2023-12-15T12:46:02.047" v="2553" actId="1076"/>
          <ac:picMkLst>
            <pc:docMk/>
            <pc:sldMk cId="1108333823" sldId="256"/>
            <ac:picMk id="9" creationId="{89BF4884-0585-0F1F-3FD7-C8331D60AE94}"/>
          </ac:picMkLst>
        </pc:picChg>
        <pc:cxnChg chg="add del">
          <ac:chgData name="PALANIAPPAN Devarajan" userId="0ccb0e75-6f62-4860-b5c8-e1d1cc272866" providerId="ADAL" clId="{6BFA7752-9EC0-471E-AC56-E890149C7F72}" dt="2023-12-04T09:07:36.296" v="1" actId="26606"/>
          <ac:cxnSpMkLst>
            <pc:docMk/>
            <pc:sldMk cId="1108333823" sldId="256"/>
            <ac:cxnSpMk id="14" creationId="{AA2EAA10-076F-46BD-8F0F-B9A2FB77A85C}"/>
          </ac:cxnSpMkLst>
        </pc:cxnChg>
        <pc:cxnChg chg="add del">
          <ac:chgData name="PALANIAPPAN Devarajan" userId="0ccb0e75-6f62-4860-b5c8-e1d1cc272866" providerId="ADAL" clId="{6BFA7752-9EC0-471E-AC56-E890149C7F72}" dt="2023-12-04T09:07:36.296" v="1" actId="26606"/>
          <ac:cxnSpMkLst>
            <pc:docMk/>
            <pc:sldMk cId="1108333823" sldId="256"/>
            <ac:cxnSpMk id="16" creationId="{D891E407-403B-4764-86C9-33A56D3BCAA3}"/>
          </ac:cxnSpMkLst>
        </pc:cxnChg>
        <pc:cxnChg chg="add del">
          <ac:chgData name="PALANIAPPAN Devarajan" userId="0ccb0e75-6f62-4860-b5c8-e1d1cc272866" providerId="ADAL" clId="{6BFA7752-9EC0-471E-AC56-E890149C7F72}" dt="2023-12-04T09:07:51.492" v="9" actId="26606"/>
          <ac:cxnSpMkLst>
            <pc:docMk/>
            <pc:sldMk cId="1108333823" sldId="256"/>
            <ac:cxnSpMk id="38" creationId="{8AD2EEB5-F5B4-4BDA-8293-9A997C12990F}"/>
          </ac:cxnSpMkLst>
        </pc:cxnChg>
        <pc:cxnChg chg="add del">
          <ac:chgData name="PALANIAPPAN Devarajan" userId="0ccb0e75-6f62-4860-b5c8-e1d1cc272866" providerId="ADAL" clId="{6BFA7752-9EC0-471E-AC56-E890149C7F72}" dt="2023-12-04T09:08:23.302" v="25" actId="26606"/>
          <ac:cxnSpMkLst>
            <pc:docMk/>
            <pc:sldMk cId="1108333823" sldId="256"/>
            <ac:cxnSpMk id="50" creationId="{AA2EAA10-076F-46BD-8F0F-B9A2FB77A85C}"/>
          </ac:cxnSpMkLst>
        </pc:cxnChg>
        <pc:cxnChg chg="add del">
          <ac:chgData name="PALANIAPPAN Devarajan" userId="0ccb0e75-6f62-4860-b5c8-e1d1cc272866" providerId="ADAL" clId="{6BFA7752-9EC0-471E-AC56-E890149C7F72}" dt="2023-12-04T09:08:23.302" v="25" actId="26606"/>
          <ac:cxnSpMkLst>
            <pc:docMk/>
            <pc:sldMk cId="1108333823" sldId="256"/>
            <ac:cxnSpMk id="51" creationId="{D891E407-403B-4764-86C9-33A56D3BCAA3}"/>
          </ac:cxnSpMkLst>
        </pc:cxnChg>
        <pc:cxnChg chg="add del">
          <ac:chgData name="PALANIAPPAN Devarajan" userId="0ccb0e75-6f62-4860-b5c8-e1d1cc272866" providerId="ADAL" clId="{6BFA7752-9EC0-471E-AC56-E890149C7F72}" dt="2023-12-04T09:45:36.880" v="46" actId="26606"/>
          <ac:cxnSpMkLst>
            <pc:docMk/>
            <pc:sldMk cId="1108333823" sldId="256"/>
            <ac:cxnSpMk id="74" creationId="{8AD2EEB5-F5B4-4BDA-8293-9A997C12990F}"/>
          </ac:cxnSpMkLst>
        </pc:cxnChg>
        <pc:cxnChg chg="add del">
          <ac:chgData name="PALANIAPPAN Devarajan" userId="0ccb0e75-6f62-4860-b5c8-e1d1cc272866" providerId="ADAL" clId="{6BFA7752-9EC0-471E-AC56-E890149C7F72}" dt="2023-12-04T09:47:18.266" v="64" actId="26606"/>
          <ac:cxnSpMkLst>
            <pc:docMk/>
            <pc:sldMk cId="1108333823" sldId="256"/>
            <ac:cxnSpMk id="95" creationId="{8AD2EEB5-F5B4-4BDA-8293-9A997C12990F}"/>
          </ac:cxnSpMkLst>
        </pc:cxnChg>
      </pc:sldChg>
      <pc:sldChg chg="addSp delSp modSp new del mod setBg">
        <pc:chgData name="PALANIAPPAN Devarajan" userId="0ccb0e75-6f62-4860-b5c8-e1d1cc272866" providerId="ADAL" clId="{6BFA7752-9EC0-471E-AC56-E890149C7F72}" dt="2023-12-07T07:36:34.963" v="139" actId="47"/>
        <pc:sldMkLst>
          <pc:docMk/>
          <pc:sldMk cId="1806782458" sldId="257"/>
        </pc:sldMkLst>
        <pc:spChg chg="del">
          <ac:chgData name="PALANIAPPAN Devarajan" userId="0ccb0e75-6f62-4860-b5c8-e1d1cc272866" providerId="ADAL" clId="{6BFA7752-9EC0-471E-AC56-E890149C7F72}" dt="2023-12-04T09:44:42.146" v="37" actId="478"/>
          <ac:spMkLst>
            <pc:docMk/>
            <pc:sldMk cId="1806782458" sldId="257"/>
            <ac:spMk id="2" creationId="{A00B9ECF-04B8-51E4-1A8F-036C4A838F72}"/>
          </ac:spMkLst>
        </pc:spChg>
        <pc:spChg chg="del">
          <ac:chgData name="PALANIAPPAN Devarajan" userId="0ccb0e75-6f62-4860-b5c8-e1d1cc272866" providerId="ADAL" clId="{6BFA7752-9EC0-471E-AC56-E890149C7F72}" dt="2023-12-04T09:44:44.160" v="38" actId="478"/>
          <ac:spMkLst>
            <pc:docMk/>
            <pc:sldMk cId="1806782458" sldId="257"/>
            <ac:spMk id="3" creationId="{2ECBB8B8-5952-E566-837E-1C8035171711}"/>
          </ac:spMkLst>
        </pc:spChg>
        <pc:spChg chg="add mod">
          <ac:chgData name="PALANIAPPAN Devarajan" userId="0ccb0e75-6f62-4860-b5c8-e1d1cc272866" providerId="ADAL" clId="{6BFA7752-9EC0-471E-AC56-E890149C7F72}" dt="2023-12-07T07:36:31.992" v="138" actId="20577"/>
          <ac:spMkLst>
            <pc:docMk/>
            <pc:sldMk cId="1806782458" sldId="257"/>
            <ac:spMk id="8" creationId="{90073EDC-A691-AFC3-FA88-F5BB45BF432F}"/>
          </ac:spMkLst>
        </pc:spChg>
        <pc:spChg chg="add del">
          <ac:chgData name="PALANIAPPAN Devarajan" userId="0ccb0e75-6f62-4860-b5c8-e1d1cc272866" providerId="ADAL" clId="{6BFA7752-9EC0-471E-AC56-E890149C7F72}" dt="2023-12-07T07:35:20.581" v="118" actId="26606"/>
          <ac:spMkLst>
            <pc:docMk/>
            <pc:sldMk cId="1806782458" sldId="257"/>
            <ac:spMk id="12" creationId="{3DAD86CA-8235-409B-982B-5E7A033E2392}"/>
          </ac:spMkLst>
        </pc:spChg>
        <pc:spChg chg="add del">
          <ac:chgData name="PALANIAPPAN Devarajan" userId="0ccb0e75-6f62-4860-b5c8-e1d1cc272866" providerId="ADAL" clId="{6BFA7752-9EC0-471E-AC56-E890149C7F72}" dt="2023-12-07T07:35:20.581" v="118" actId="26606"/>
          <ac:spMkLst>
            <pc:docMk/>
            <pc:sldMk cId="1806782458" sldId="257"/>
            <ac:spMk id="14" creationId="{9F234FBA-3501-47B4-AE0C-AA4AFBC8F603}"/>
          </ac:spMkLst>
        </pc:spChg>
        <pc:spChg chg="add del">
          <ac:chgData name="PALANIAPPAN Devarajan" userId="0ccb0e75-6f62-4860-b5c8-e1d1cc272866" providerId="ADAL" clId="{6BFA7752-9EC0-471E-AC56-E890149C7F72}" dt="2023-12-07T07:35:20.581" v="118" actId="26606"/>
          <ac:spMkLst>
            <pc:docMk/>
            <pc:sldMk cId="1806782458" sldId="257"/>
            <ac:spMk id="16" creationId="{B5EF893B-0491-416E-9D33-BADE9600792A}"/>
          </ac:spMkLst>
        </pc:spChg>
        <pc:spChg chg="add del">
          <ac:chgData name="PALANIAPPAN Devarajan" userId="0ccb0e75-6f62-4860-b5c8-e1d1cc272866" providerId="ADAL" clId="{6BFA7752-9EC0-471E-AC56-E890149C7F72}" dt="2023-12-07T07:35:21.266" v="120" actId="26606"/>
          <ac:spMkLst>
            <pc:docMk/>
            <pc:sldMk cId="1806782458" sldId="257"/>
            <ac:spMk id="20" creationId="{9A97C86A-04D6-40F7-AE84-31AB43E6A846}"/>
          </ac:spMkLst>
        </pc:spChg>
        <pc:spChg chg="add del">
          <ac:chgData name="PALANIAPPAN Devarajan" userId="0ccb0e75-6f62-4860-b5c8-e1d1cc272866" providerId="ADAL" clId="{6BFA7752-9EC0-471E-AC56-E890149C7F72}" dt="2023-12-07T07:35:21.266" v="120" actId="26606"/>
          <ac:spMkLst>
            <pc:docMk/>
            <pc:sldMk cId="1806782458" sldId="257"/>
            <ac:spMk id="21" creationId="{F3060C83-F051-4F0E-ABAD-AA0DFC48B218}"/>
          </ac:spMkLst>
        </pc:spChg>
        <pc:spChg chg="add del">
          <ac:chgData name="PALANIAPPAN Devarajan" userId="0ccb0e75-6f62-4860-b5c8-e1d1cc272866" providerId="ADAL" clId="{6BFA7752-9EC0-471E-AC56-E890149C7F72}" dt="2023-12-07T07:35:21.266" v="120" actId="26606"/>
          <ac:spMkLst>
            <pc:docMk/>
            <pc:sldMk cId="1806782458" sldId="257"/>
            <ac:spMk id="22" creationId="{FF9F2414-84E8-453E-B1F3-389FDE8192D9}"/>
          </ac:spMkLst>
        </pc:spChg>
        <pc:spChg chg="add del">
          <ac:chgData name="PALANIAPPAN Devarajan" userId="0ccb0e75-6f62-4860-b5c8-e1d1cc272866" providerId="ADAL" clId="{6BFA7752-9EC0-471E-AC56-E890149C7F72}" dt="2023-12-07T07:35:21.266" v="120" actId="26606"/>
          <ac:spMkLst>
            <pc:docMk/>
            <pc:sldMk cId="1806782458" sldId="257"/>
            <ac:spMk id="23" creationId="{83C98ABE-055B-441F-B07E-44F97F083C39}"/>
          </ac:spMkLst>
        </pc:spChg>
        <pc:spChg chg="add del">
          <ac:chgData name="PALANIAPPAN Devarajan" userId="0ccb0e75-6f62-4860-b5c8-e1d1cc272866" providerId="ADAL" clId="{6BFA7752-9EC0-471E-AC56-E890149C7F72}" dt="2023-12-07T07:35:21.266" v="120" actId="26606"/>
          <ac:spMkLst>
            <pc:docMk/>
            <pc:sldMk cId="1806782458" sldId="257"/>
            <ac:spMk id="24" creationId="{3ECA69A1-7536-43AC-85EF-C7106179F5ED}"/>
          </ac:spMkLst>
        </pc:spChg>
        <pc:spChg chg="add del">
          <ac:chgData name="PALANIAPPAN Devarajan" userId="0ccb0e75-6f62-4860-b5c8-e1d1cc272866" providerId="ADAL" clId="{6BFA7752-9EC0-471E-AC56-E890149C7F72}" dt="2023-12-07T07:35:21.266" v="120" actId="26606"/>
          <ac:spMkLst>
            <pc:docMk/>
            <pc:sldMk cId="1806782458" sldId="257"/>
            <ac:spMk id="25" creationId="{29FDB030-9B49-4CED-8CCD-4D99382388AC}"/>
          </ac:spMkLst>
        </pc:spChg>
        <pc:spChg chg="add del">
          <ac:chgData name="PALANIAPPAN Devarajan" userId="0ccb0e75-6f62-4860-b5c8-e1d1cc272866" providerId="ADAL" clId="{6BFA7752-9EC0-471E-AC56-E890149C7F72}" dt="2023-12-07T07:35:21.266" v="120" actId="26606"/>
          <ac:spMkLst>
            <pc:docMk/>
            <pc:sldMk cId="1806782458" sldId="257"/>
            <ac:spMk id="26" creationId="{3783CA14-24A1-485C-8B30-D6A5D87987AD}"/>
          </ac:spMkLst>
        </pc:spChg>
        <pc:spChg chg="add del">
          <ac:chgData name="PALANIAPPAN Devarajan" userId="0ccb0e75-6f62-4860-b5c8-e1d1cc272866" providerId="ADAL" clId="{6BFA7752-9EC0-471E-AC56-E890149C7F72}" dt="2023-12-07T07:36:30.853" v="136" actId="26606"/>
          <ac:spMkLst>
            <pc:docMk/>
            <pc:sldMk cId="1806782458" sldId="257"/>
            <ac:spMk id="28" creationId="{42A4FC2C-047E-45A5-965D-8E1E3BF09BC6}"/>
          </ac:spMkLst>
        </pc:spChg>
        <pc:spChg chg="add del">
          <ac:chgData name="PALANIAPPAN Devarajan" userId="0ccb0e75-6f62-4860-b5c8-e1d1cc272866" providerId="ADAL" clId="{6BFA7752-9EC0-471E-AC56-E890149C7F72}" dt="2023-12-07T07:36:18.273" v="130" actId="26606"/>
          <ac:spMkLst>
            <pc:docMk/>
            <pc:sldMk cId="1806782458" sldId="257"/>
            <ac:spMk id="33" creationId="{D4771268-CB57-404A-9271-370EB28F6090}"/>
          </ac:spMkLst>
        </pc:spChg>
        <pc:spChg chg="add del">
          <ac:chgData name="PALANIAPPAN Devarajan" userId="0ccb0e75-6f62-4860-b5c8-e1d1cc272866" providerId="ADAL" clId="{6BFA7752-9EC0-471E-AC56-E890149C7F72}" dt="2023-12-07T07:36:21.388" v="132" actId="26606"/>
          <ac:spMkLst>
            <pc:docMk/>
            <pc:sldMk cId="1806782458" sldId="257"/>
            <ac:spMk id="35" creationId="{D5B012D8-7F27-4758-9AC6-C889B154BD73}"/>
          </ac:spMkLst>
        </pc:spChg>
        <pc:spChg chg="add del">
          <ac:chgData name="PALANIAPPAN Devarajan" userId="0ccb0e75-6f62-4860-b5c8-e1d1cc272866" providerId="ADAL" clId="{6BFA7752-9EC0-471E-AC56-E890149C7F72}" dt="2023-12-07T07:36:21.388" v="132" actId="26606"/>
          <ac:spMkLst>
            <pc:docMk/>
            <pc:sldMk cId="1806782458" sldId="257"/>
            <ac:spMk id="36" creationId="{6F828D28-8E09-41CC-8229-3070B5467A96}"/>
          </ac:spMkLst>
        </pc:spChg>
        <pc:spChg chg="add del">
          <ac:chgData name="PALANIAPPAN Devarajan" userId="0ccb0e75-6f62-4860-b5c8-e1d1cc272866" providerId="ADAL" clId="{6BFA7752-9EC0-471E-AC56-E890149C7F72}" dt="2023-12-07T07:36:21.388" v="132" actId="26606"/>
          <ac:spMkLst>
            <pc:docMk/>
            <pc:sldMk cId="1806782458" sldId="257"/>
            <ac:spMk id="37" creationId="{4063B759-00FC-46D1-9898-8E8625268FAF}"/>
          </ac:spMkLst>
        </pc:spChg>
        <pc:spChg chg="add del">
          <ac:chgData name="PALANIAPPAN Devarajan" userId="0ccb0e75-6f62-4860-b5c8-e1d1cc272866" providerId="ADAL" clId="{6BFA7752-9EC0-471E-AC56-E890149C7F72}" dt="2023-12-07T07:36:30.853" v="136" actId="26606"/>
          <ac:spMkLst>
            <pc:docMk/>
            <pc:sldMk cId="1806782458" sldId="257"/>
            <ac:spMk id="42" creationId="{65219498-D544-41AC-98FE-8F956EF66A62}"/>
          </ac:spMkLst>
        </pc:spChg>
        <pc:spChg chg="add del">
          <ac:chgData name="PALANIAPPAN Devarajan" userId="0ccb0e75-6f62-4860-b5c8-e1d1cc272866" providerId="ADAL" clId="{6BFA7752-9EC0-471E-AC56-E890149C7F72}" dt="2023-12-07T07:36:30.853" v="136" actId="26606"/>
          <ac:spMkLst>
            <pc:docMk/>
            <pc:sldMk cId="1806782458" sldId="257"/>
            <ac:spMk id="43" creationId="{F500DBFC-17A9-4E0A-AEE2-A49F9AEEF0FD}"/>
          </ac:spMkLst>
        </pc:spChg>
        <pc:grpChg chg="add del">
          <ac:chgData name="PALANIAPPAN Devarajan" userId="0ccb0e75-6f62-4860-b5c8-e1d1cc272866" providerId="ADAL" clId="{6BFA7752-9EC0-471E-AC56-E890149C7F72}" dt="2023-12-07T07:36:30.853" v="136" actId="26606"/>
          <ac:grpSpMkLst>
            <pc:docMk/>
            <pc:sldMk cId="1806782458" sldId="257"/>
            <ac:grpSpMk id="44" creationId="{D74613BB-817C-4C4F-8A24-4936F2F064C0}"/>
          </ac:grpSpMkLst>
        </pc:grpChg>
        <pc:picChg chg="add del mod">
          <ac:chgData name="PALANIAPPAN Devarajan" userId="0ccb0e75-6f62-4860-b5c8-e1d1cc272866" providerId="ADAL" clId="{6BFA7752-9EC0-471E-AC56-E890149C7F72}" dt="2023-12-07T07:33:17.509" v="109" actId="478"/>
          <ac:picMkLst>
            <pc:docMk/>
            <pc:sldMk cId="1806782458" sldId="257"/>
            <ac:picMk id="3" creationId="{2B8D4B31-1AC3-7002-6A85-577D579C66E6}"/>
          </ac:picMkLst>
        </pc:picChg>
        <pc:picChg chg="add del mod">
          <ac:chgData name="PALANIAPPAN Devarajan" userId="0ccb0e75-6f62-4860-b5c8-e1d1cc272866" providerId="ADAL" clId="{6BFA7752-9EC0-471E-AC56-E890149C7F72}" dt="2023-12-07T07:33:28.112" v="113" actId="478"/>
          <ac:picMkLst>
            <pc:docMk/>
            <pc:sldMk cId="1806782458" sldId="257"/>
            <ac:picMk id="5" creationId="{2CE95073-216F-382F-0D19-3BBB836FB128}"/>
          </ac:picMkLst>
        </pc:picChg>
        <pc:picChg chg="add del mod ord">
          <ac:chgData name="PALANIAPPAN Devarajan" userId="0ccb0e75-6f62-4860-b5c8-e1d1cc272866" providerId="ADAL" clId="{6BFA7752-9EC0-471E-AC56-E890149C7F72}" dt="2023-12-07T07:36:31.992" v="137" actId="1076"/>
          <ac:picMkLst>
            <pc:docMk/>
            <pc:sldMk cId="1806782458" sldId="257"/>
            <ac:picMk id="7" creationId="{77AEC849-A11A-5908-910D-1D1E1458641C}"/>
          </ac:picMkLst>
        </pc:picChg>
        <pc:cxnChg chg="add del">
          <ac:chgData name="PALANIAPPAN Devarajan" userId="0ccb0e75-6f62-4860-b5c8-e1d1cc272866" providerId="ADAL" clId="{6BFA7752-9EC0-471E-AC56-E890149C7F72}" dt="2023-12-07T07:35:20.581" v="118" actId="26606"/>
          <ac:cxnSpMkLst>
            <pc:docMk/>
            <pc:sldMk cId="1806782458" sldId="257"/>
            <ac:cxnSpMk id="18" creationId="{469F4FF8-F8B0-4630-BA1B-0D8B324CD5FF}"/>
          </ac:cxnSpMkLst>
        </pc:cxnChg>
      </pc:sldChg>
      <pc:sldChg chg="addSp delSp modSp new del mod setBg">
        <pc:chgData name="PALANIAPPAN Devarajan" userId="0ccb0e75-6f62-4860-b5c8-e1d1cc272866" providerId="ADAL" clId="{6BFA7752-9EC0-471E-AC56-E890149C7F72}" dt="2023-12-07T11:55:34.008" v="448" actId="47"/>
        <pc:sldMkLst>
          <pc:docMk/>
          <pc:sldMk cId="1809090561" sldId="257"/>
        </pc:sldMkLst>
        <pc:spChg chg="del">
          <ac:chgData name="PALANIAPPAN Devarajan" userId="0ccb0e75-6f62-4860-b5c8-e1d1cc272866" providerId="ADAL" clId="{6BFA7752-9EC0-471E-AC56-E890149C7F72}" dt="2023-12-07T07:36:53.214" v="141" actId="21"/>
          <ac:spMkLst>
            <pc:docMk/>
            <pc:sldMk cId="1809090561" sldId="257"/>
            <ac:spMk id="2" creationId="{93D889BA-5D16-5074-8CC5-077C41866B4D}"/>
          </ac:spMkLst>
        </pc:spChg>
        <pc:spChg chg="del">
          <ac:chgData name="PALANIAPPAN Devarajan" userId="0ccb0e75-6f62-4860-b5c8-e1d1cc272866" providerId="ADAL" clId="{6BFA7752-9EC0-471E-AC56-E890149C7F72}" dt="2023-12-07T07:36:59.127" v="142" actId="21"/>
          <ac:spMkLst>
            <pc:docMk/>
            <pc:sldMk cId="1809090561" sldId="257"/>
            <ac:spMk id="3" creationId="{2F39231F-CD2C-D3A3-A2AE-B37EC26147ED}"/>
          </ac:spMkLst>
        </pc:spChg>
        <pc:spChg chg="add del">
          <ac:chgData name="PALANIAPPAN Devarajan" userId="0ccb0e75-6f62-4860-b5c8-e1d1cc272866" providerId="ADAL" clId="{6BFA7752-9EC0-471E-AC56-E890149C7F72}" dt="2023-12-07T07:49:13.067" v="212" actId="26606"/>
          <ac:spMkLst>
            <pc:docMk/>
            <pc:sldMk cId="1809090561" sldId="257"/>
            <ac:spMk id="8" creationId="{42A4FC2C-047E-45A5-965D-8E1E3BF09BC6}"/>
          </ac:spMkLst>
        </pc:spChg>
        <pc:spChg chg="add del">
          <ac:chgData name="PALANIAPPAN Devarajan" userId="0ccb0e75-6f62-4860-b5c8-e1d1cc272866" providerId="ADAL" clId="{6BFA7752-9EC0-471E-AC56-E890149C7F72}" dt="2023-12-07T07:49:20.856" v="214" actId="26606"/>
          <ac:spMkLst>
            <pc:docMk/>
            <pc:sldMk cId="1809090561" sldId="257"/>
            <ac:spMk id="10" creationId="{E2384209-CB15-4CDF-9D31-C44FD9A3F20D}"/>
          </ac:spMkLst>
        </pc:spChg>
        <pc:spChg chg="add del">
          <ac:chgData name="PALANIAPPAN Devarajan" userId="0ccb0e75-6f62-4860-b5c8-e1d1cc272866" providerId="ADAL" clId="{6BFA7752-9EC0-471E-AC56-E890149C7F72}" dt="2023-12-07T07:49:20.856" v="214" actId="26606"/>
          <ac:spMkLst>
            <pc:docMk/>
            <pc:sldMk cId="1809090561" sldId="257"/>
            <ac:spMk id="11" creationId="{AB8C311F-7253-4AED-9701-7FC0708C41C7}"/>
          </ac:spMkLst>
        </pc:spChg>
        <pc:spChg chg="add del">
          <ac:chgData name="PALANIAPPAN Devarajan" userId="0ccb0e75-6f62-4860-b5c8-e1d1cc272866" providerId="ADAL" clId="{6BFA7752-9EC0-471E-AC56-E890149C7F72}" dt="2023-12-07T07:49:20.856" v="214" actId="26606"/>
          <ac:spMkLst>
            <pc:docMk/>
            <pc:sldMk cId="1809090561" sldId="257"/>
            <ac:spMk id="12" creationId="{2633B3B5-CC90-43F0-8714-D31D1F3F0209}"/>
          </ac:spMkLst>
        </pc:spChg>
        <pc:spChg chg="add del">
          <ac:chgData name="PALANIAPPAN Devarajan" userId="0ccb0e75-6f62-4860-b5c8-e1d1cc272866" providerId="ADAL" clId="{6BFA7752-9EC0-471E-AC56-E890149C7F72}" dt="2023-12-07T07:49:20.856" v="214" actId="26606"/>
          <ac:spMkLst>
            <pc:docMk/>
            <pc:sldMk cId="1809090561" sldId="257"/>
            <ac:spMk id="14" creationId="{A8D57A06-A426-446D-B02C-A2DC6B62E45E}"/>
          </ac:spMkLst>
        </pc:spChg>
        <pc:spChg chg="add del">
          <ac:chgData name="PALANIAPPAN Devarajan" userId="0ccb0e75-6f62-4860-b5c8-e1d1cc272866" providerId="ADAL" clId="{6BFA7752-9EC0-471E-AC56-E890149C7F72}" dt="2023-12-07T07:50:54.321" v="228" actId="26606"/>
          <ac:spMkLst>
            <pc:docMk/>
            <pc:sldMk cId="1809090561" sldId="257"/>
            <ac:spMk id="16" creationId="{8B089790-F4B6-46A7-BB28-7B74A9A9EFDC}"/>
          </ac:spMkLst>
        </pc:spChg>
        <pc:spChg chg="add del">
          <ac:chgData name="PALANIAPPAN Devarajan" userId="0ccb0e75-6f62-4860-b5c8-e1d1cc272866" providerId="ADAL" clId="{6BFA7752-9EC0-471E-AC56-E890149C7F72}" dt="2023-12-07T07:49:52.021" v="217" actId="26606"/>
          <ac:spMkLst>
            <pc:docMk/>
            <pc:sldMk cId="1809090561" sldId="257"/>
            <ac:spMk id="25" creationId="{AB8C311F-7253-4AED-9701-7FC0708C41C7}"/>
          </ac:spMkLst>
        </pc:spChg>
        <pc:spChg chg="add del">
          <ac:chgData name="PALANIAPPAN Devarajan" userId="0ccb0e75-6f62-4860-b5c8-e1d1cc272866" providerId="ADAL" clId="{6BFA7752-9EC0-471E-AC56-E890149C7F72}" dt="2023-12-07T07:49:52.021" v="217" actId="26606"/>
          <ac:spMkLst>
            <pc:docMk/>
            <pc:sldMk cId="1809090561" sldId="257"/>
            <ac:spMk id="27" creationId="{E2384209-CB15-4CDF-9D31-C44FD9A3F20D}"/>
          </ac:spMkLst>
        </pc:spChg>
        <pc:spChg chg="add del">
          <ac:chgData name="PALANIAPPAN Devarajan" userId="0ccb0e75-6f62-4860-b5c8-e1d1cc272866" providerId="ADAL" clId="{6BFA7752-9EC0-471E-AC56-E890149C7F72}" dt="2023-12-07T07:49:52.021" v="217" actId="26606"/>
          <ac:spMkLst>
            <pc:docMk/>
            <pc:sldMk cId="1809090561" sldId="257"/>
            <ac:spMk id="29" creationId="{2633B3B5-CC90-43F0-8714-D31D1F3F0209}"/>
          </ac:spMkLst>
        </pc:spChg>
        <pc:spChg chg="add del">
          <ac:chgData name="PALANIAPPAN Devarajan" userId="0ccb0e75-6f62-4860-b5c8-e1d1cc272866" providerId="ADAL" clId="{6BFA7752-9EC0-471E-AC56-E890149C7F72}" dt="2023-12-07T07:49:52.021" v="217" actId="26606"/>
          <ac:spMkLst>
            <pc:docMk/>
            <pc:sldMk cId="1809090561" sldId="257"/>
            <ac:spMk id="31" creationId="{A8D57A06-A426-446D-B02C-A2DC6B62E45E}"/>
          </ac:spMkLst>
        </pc:spChg>
        <pc:spChg chg="add del">
          <ac:chgData name="PALANIAPPAN Devarajan" userId="0ccb0e75-6f62-4860-b5c8-e1d1cc272866" providerId="ADAL" clId="{6BFA7752-9EC0-471E-AC56-E890149C7F72}" dt="2023-12-07T07:49:58.831" v="219" actId="26606"/>
          <ac:spMkLst>
            <pc:docMk/>
            <pc:sldMk cId="1809090561" sldId="257"/>
            <ac:spMk id="33" creationId="{42A4FC2C-047E-45A5-965D-8E1E3BF09BC6}"/>
          </ac:spMkLst>
        </pc:spChg>
        <pc:spChg chg="add del">
          <ac:chgData name="PALANIAPPAN Devarajan" userId="0ccb0e75-6f62-4860-b5c8-e1d1cc272866" providerId="ADAL" clId="{6BFA7752-9EC0-471E-AC56-E890149C7F72}" dt="2023-12-07T07:50:20.839" v="221" actId="26606"/>
          <ac:spMkLst>
            <pc:docMk/>
            <pc:sldMk cId="1809090561" sldId="257"/>
            <ac:spMk id="35" creationId="{11B2B030-4738-4359-9E46-144B7C8BFF8B}"/>
          </ac:spMkLst>
        </pc:spChg>
        <pc:spChg chg="add del">
          <ac:chgData name="PALANIAPPAN Devarajan" userId="0ccb0e75-6f62-4860-b5c8-e1d1cc272866" providerId="ADAL" clId="{6BFA7752-9EC0-471E-AC56-E890149C7F72}" dt="2023-12-07T07:50:20.839" v="221" actId="26606"/>
          <ac:spMkLst>
            <pc:docMk/>
            <pc:sldMk cId="1809090561" sldId="257"/>
            <ac:spMk id="36" creationId="{E722B2DD-E14D-4972-9D98-5D6E61B1B2D2}"/>
          </ac:spMkLst>
        </pc:spChg>
        <pc:spChg chg="add del">
          <ac:chgData name="PALANIAPPAN Devarajan" userId="0ccb0e75-6f62-4860-b5c8-e1d1cc272866" providerId="ADAL" clId="{6BFA7752-9EC0-471E-AC56-E890149C7F72}" dt="2023-12-07T07:50:27.545" v="223" actId="26606"/>
          <ac:spMkLst>
            <pc:docMk/>
            <pc:sldMk cId="1809090561" sldId="257"/>
            <ac:spMk id="38" creationId="{2D2B266D-3625-4584-A5C3-7D3F672CFF30}"/>
          </ac:spMkLst>
        </pc:spChg>
        <pc:spChg chg="add del">
          <ac:chgData name="PALANIAPPAN Devarajan" userId="0ccb0e75-6f62-4860-b5c8-e1d1cc272866" providerId="ADAL" clId="{6BFA7752-9EC0-471E-AC56-E890149C7F72}" dt="2023-12-07T07:50:34.100" v="225" actId="26606"/>
          <ac:spMkLst>
            <pc:docMk/>
            <pc:sldMk cId="1809090561" sldId="257"/>
            <ac:spMk id="40" creationId="{4613B4A9-1C7C-4729-A016-AB42D3979460}"/>
          </ac:spMkLst>
        </pc:spChg>
        <pc:spChg chg="add del">
          <ac:chgData name="PALANIAPPAN Devarajan" userId="0ccb0e75-6f62-4860-b5c8-e1d1cc272866" providerId="ADAL" clId="{6BFA7752-9EC0-471E-AC56-E890149C7F72}" dt="2023-12-07T07:50:54.305" v="227" actId="26606"/>
          <ac:spMkLst>
            <pc:docMk/>
            <pc:sldMk cId="1809090561" sldId="257"/>
            <ac:spMk id="42" creationId="{11B2B030-4738-4359-9E46-144B7C8BFF8B}"/>
          </ac:spMkLst>
        </pc:spChg>
        <pc:spChg chg="add del">
          <ac:chgData name="PALANIAPPAN Devarajan" userId="0ccb0e75-6f62-4860-b5c8-e1d1cc272866" providerId="ADAL" clId="{6BFA7752-9EC0-471E-AC56-E890149C7F72}" dt="2023-12-07T07:50:54.305" v="227" actId="26606"/>
          <ac:spMkLst>
            <pc:docMk/>
            <pc:sldMk cId="1809090561" sldId="257"/>
            <ac:spMk id="43" creationId="{E722B2DD-E14D-4972-9D98-5D6E61B1B2D2}"/>
          </ac:spMkLst>
        </pc:spChg>
        <pc:spChg chg="add">
          <ac:chgData name="PALANIAPPAN Devarajan" userId="0ccb0e75-6f62-4860-b5c8-e1d1cc272866" providerId="ADAL" clId="{6BFA7752-9EC0-471E-AC56-E890149C7F72}" dt="2023-12-07T07:50:54.321" v="228" actId="26606"/>
          <ac:spMkLst>
            <pc:docMk/>
            <pc:sldMk cId="1809090561" sldId="257"/>
            <ac:spMk id="45" creationId="{8B089790-F4B6-46A7-BB28-7B74A9A9EFDC}"/>
          </ac:spMkLst>
        </pc:spChg>
        <pc:grpChg chg="add del">
          <ac:chgData name="PALANIAPPAN Devarajan" userId="0ccb0e75-6f62-4860-b5c8-e1d1cc272866" providerId="ADAL" clId="{6BFA7752-9EC0-471E-AC56-E890149C7F72}" dt="2023-12-07T07:50:54.321" v="228" actId="26606"/>
          <ac:grpSpMkLst>
            <pc:docMk/>
            <pc:sldMk cId="1809090561" sldId="257"/>
            <ac:grpSpMk id="17" creationId="{9DE3F54D-33BC-4382-A2AB-5E002F0F1166}"/>
          </ac:grpSpMkLst>
        </pc:grpChg>
        <pc:grpChg chg="add">
          <ac:chgData name="PALANIAPPAN Devarajan" userId="0ccb0e75-6f62-4860-b5c8-e1d1cc272866" providerId="ADAL" clId="{6BFA7752-9EC0-471E-AC56-E890149C7F72}" dt="2023-12-07T07:50:54.321" v="228" actId="26606"/>
          <ac:grpSpMkLst>
            <pc:docMk/>
            <pc:sldMk cId="1809090561" sldId="257"/>
            <ac:grpSpMk id="46" creationId="{9DE3F54D-33BC-4382-A2AB-5E002F0F1166}"/>
          </ac:grpSpMkLst>
        </pc:grpChg>
        <pc:picChg chg="add mod">
          <ac:chgData name="PALANIAPPAN Devarajan" userId="0ccb0e75-6f62-4860-b5c8-e1d1cc272866" providerId="ADAL" clId="{6BFA7752-9EC0-471E-AC56-E890149C7F72}" dt="2023-12-07T07:50:54.305" v="227" actId="26606"/>
          <ac:picMkLst>
            <pc:docMk/>
            <pc:sldMk cId="1809090561" sldId="257"/>
            <ac:picMk id="3" creationId="{344F6B69-B1FF-9E3A-C421-0D514B25BA85}"/>
          </ac:picMkLst>
        </pc:picChg>
      </pc:sldChg>
      <pc:sldChg chg="new del">
        <pc:chgData name="PALANIAPPAN Devarajan" userId="0ccb0e75-6f62-4860-b5c8-e1d1cc272866" providerId="ADAL" clId="{6BFA7752-9EC0-471E-AC56-E890149C7F72}" dt="2023-12-07T07:37:39.704" v="180" actId="47"/>
        <pc:sldMkLst>
          <pc:docMk/>
          <pc:sldMk cId="3384924317" sldId="258"/>
        </pc:sldMkLst>
      </pc:sldChg>
      <pc:sldChg chg="addSp delSp modSp new mod ord modTransition setBg delDesignElem">
        <pc:chgData name="PALANIAPPAN Devarajan" userId="0ccb0e75-6f62-4860-b5c8-e1d1cc272866" providerId="ADAL" clId="{6BFA7752-9EC0-471E-AC56-E890149C7F72}" dt="2023-12-21T10:26:26.861" v="3414"/>
        <pc:sldMkLst>
          <pc:docMk/>
          <pc:sldMk cId="3746073292" sldId="258"/>
        </pc:sldMkLst>
        <pc:spChg chg="add del">
          <ac:chgData name="PALANIAPPAN Devarajan" userId="0ccb0e75-6f62-4860-b5c8-e1d1cc272866" providerId="ADAL" clId="{6BFA7752-9EC0-471E-AC56-E890149C7F72}" dt="2023-12-07T07:53:23.650" v="254" actId="26606"/>
          <ac:spMkLst>
            <pc:docMk/>
            <pc:sldMk cId="3746073292" sldId="258"/>
            <ac:spMk id="8" creationId="{42A4FC2C-047E-45A5-965D-8E1E3BF09BC6}"/>
          </ac:spMkLst>
        </pc:spChg>
        <pc:spChg chg="add del">
          <ac:chgData name="PALANIAPPAN Devarajan" userId="0ccb0e75-6f62-4860-b5c8-e1d1cc272866" providerId="ADAL" clId="{6BFA7752-9EC0-471E-AC56-E890149C7F72}" dt="2023-12-07T07:53:23.650" v="253" actId="26606"/>
          <ac:spMkLst>
            <pc:docMk/>
            <pc:sldMk cId="3746073292" sldId="258"/>
            <ac:spMk id="13" creationId="{AB8C311F-7253-4AED-9701-7FC0708C41C7}"/>
          </ac:spMkLst>
        </pc:spChg>
        <pc:spChg chg="add del">
          <ac:chgData name="PALANIAPPAN Devarajan" userId="0ccb0e75-6f62-4860-b5c8-e1d1cc272866" providerId="ADAL" clId="{6BFA7752-9EC0-471E-AC56-E890149C7F72}" dt="2023-12-07T07:53:23.650" v="253" actId="26606"/>
          <ac:spMkLst>
            <pc:docMk/>
            <pc:sldMk cId="3746073292" sldId="258"/>
            <ac:spMk id="15" creationId="{E2384209-CB15-4CDF-9D31-C44FD9A3F20D}"/>
          </ac:spMkLst>
        </pc:spChg>
        <pc:spChg chg="add del">
          <ac:chgData name="PALANIAPPAN Devarajan" userId="0ccb0e75-6f62-4860-b5c8-e1d1cc272866" providerId="ADAL" clId="{6BFA7752-9EC0-471E-AC56-E890149C7F72}" dt="2023-12-07T07:53:23.650" v="253" actId="26606"/>
          <ac:spMkLst>
            <pc:docMk/>
            <pc:sldMk cId="3746073292" sldId="258"/>
            <ac:spMk id="17" creationId="{2633B3B5-CC90-43F0-8714-D31D1F3F0209}"/>
          </ac:spMkLst>
        </pc:spChg>
        <pc:spChg chg="add del">
          <ac:chgData name="PALANIAPPAN Devarajan" userId="0ccb0e75-6f62-4860-b5c8-e1d1cc272866" providerId="ADAL" clId="{6BFA7752-9EC0-471E-AC56-E890149C7F72}" dt="2023-12-07T07:53:23.650" v="253" actId="26606"/>
          <ac:spMkLst>
            <pc:docMk/>
            <pc:sldMk cId="3746073292" sldId="258"/>
            <ac:spMk id="19" creationId="{A8D57A06-A426-446D-B02C-A2DC6B62E45E}"/>
          </ac:spMkLst>
        </pc:spChg>
        <pc:spChg chg="add del">
          <ac:chgData name="PALANIAPPAN Devarajan" userId="0ccb0e75-6f62-4860-b5c8-e1d1cc272866" providerId="ADAL" clId="{6BFA7752-9EC0-471E-AC56-E890149C7F72}" dt="2023-12-08T08:49:55.616" v="754" actId="26606"/>
          <ac:spMkLst>
            <pc:docMk/>
            <pc:sldMk cId="3746073292" sldId="258"/>
            <ac:spMk id="21" creationId="{42A4FC2C-047E-45A5-965D-8E1E3BF09BC6}"/>
          </ac:spMkLst>
        </pc:spChg>
        <pc:spChg chg="add del">
          <ac:chgData name="PALANIAPPAN Devarajan" userId="0ccb0e75-6f62-4860-b5c8-e1d1cc272866" providerId="ADAL" clId="{6BFA7752-9EC0-471E-AC56-E890149C7F72}" dt="2023-12-08T14:03:03.880" v="933" actId="26606"/>
          <ac:spMkLst>
            <pc:docMk/>
            <pc:sldMk cId="3746073292" sldId="258"/>
            <ac:spMk id="26" creationId="{3DAD86CA-8235-409B-982B-5E7A033E2392}"/>
          </ac:spMkLst>
        </pc:spChg>
        <pc:spChg chg="add del">
          <ac:chgData name="PALANIAPPAN Devarajan" userId="0ccb0e75-6f62-4860-b5c8-e1d1cc272866" providerId="ADAL" clId="{6BFA7752-9EC0-471E-AC56-E890149C7F72}" dt="2023-12-08T14:03:03.880" v="933" actId="26606"/>
          <ac:spMkLst>
            <pc:docMk/>
            <pc:sldMk cId="3746073292" sldId="258"/>
            <ac:spMk id="28" creationId="{9F234FBA-3501-47B4-AE0C-AA4AFBC8F603}"/>
          </ac:spMkLst>
        </pc:spChg>
        <pc:spChg chg="add del">
          <ac:chgData name="PALANIAPPAN Devarajan" userId="0ccb0e75-6f62-4860-b5c8-e1d1cc272866" providerId="ADAL" clId="{6BFA7752-9EC0-471E-AC56-E890149C7F72}" dt="2023-12-08T14:03:03.880" v="933" actId="26606"/>
          <ac:spMkLst>
            <pc:docMk/>
            <pc:sldMk cId="3746073292" sldId="258"/>
            <ac:spMk id="30" creationId="{B5EF893B-0491-416E-9D33-BADE9600792A}"/>
          </ac:spMkLst>
        </pc:spChg>
        <pc:spChg chg="add del">
          <ac:chgData name="PALANIAPPAN Devarajan" userId="0ccb0e75-6f62-4860-b5c8-e1d1cc272866" providerId="ADAL" clId="{6BFA7752-9EC0-471E-AC56-E890149C7F72}" dt="2023-12-08T14:01:05.988" v="896" actId="26606"/>
          <ac:spMkLst>
            <pc:docMk/>
            <pc:sldMk cId="3746073292" sldId="258"/>
            <ac:spMk id="34" creationId="{51935DB0-36D0-5C2E-7342-262D35382F26}"/>
          </ac:spMkLst>
        </pc:spChg>
        <pc:spChg chg="add del">
          <ac:chgData name="PALANIAPPAN Devarajan" userId="0ccb0e75-6f62-4860-b5c8-e1d1cc272866" providerId="ADAL" clId="{6BFA7752-9EC0-471E-AC56-E890149C7F72}" dt="2023-12-08T14:00:11.993" v="893" actId="26606"/>
          <ac:spMkLst>
            <pc:docMk/>
            <pc:sldMk cId="3746073292" sldId="258"/>
            <ac:spMk id="37" creationId="{42A4FC2C-047E-45A5-965D-8E1E3BF09BC6}"/>
          </ac:spMkLst>
        </pc:spChg>
        <pc:spChg chg="add del">
          <ac:chgData name="PALANIAPPAN Devarajan" userId="0ccb0e75-6f62-4860-b5c8-e1d1cc272866" providerId="ADAL" clId="{6BFA7752-9EC0-471E-AC56-E890149C7F72}" dt="2023-12-08T14:01:05.988" v="896" actId="26606"/>
          <ac:spMkLst>
            <pc:docMk/>
            <pc:sldMk cId="3746073292" sldId="258"/>
            <ac:spMk id="39" creationId="{53D31893-BB06-4F90-7CCA-0A7A2694FA80}"/>
          </ac:spMkLst>
        </pc:spChg>
        <pc:spChg chg="add del">
          <ac:chgData name="PALANIAPPAN Devarajan" userId="0ccb0e75-6f62-4860-b5c8-e1d1cc272866" providerId="ADAL" clId="{6BFA7752-9EC0-471E-AC56-E890149C7F72}" dt="2023-12-08T14:01:05.988" v="896" actId="26606"/>
          <ac:spMkLst>
            <pc:docMk/>
            <pc:sldMk cId="3746073292" sldId="258"/>
            <ac:spMk id="41" creationId="{3F8ABF93-7FE7-6D3B-6AD7-C3921745C20D}"/>
          </ac:spMkLst>
        </pc:spChg>
        <pc:spChg chg="add del">
          <ac:chgData name="PALANIAPPAN Devarajan" userId="0ccb0e75-6f62-4860-b5c8-e1d1cc272866" providerId="ADAL" clId="{6BFA7752-9EC0-471E-AC56-E890149C7F72}" dt="2023-12-08T14:01:05.988" v="896" actId="26606"/>
          <ac:spMkLst>
            <pc:docMk/>
            <pc:sldMk cId="3746073292" sldId="258"/>
            <ac:spMk id="43" creationId="{D3C4FB21-0C2C-3F62-3EC5-DD378DBD37B2}"/>
          </ac:spMkLst>
        </pc:spChg>
        <pc:spChg chg="add del">
          <ac:chgData name="PALANIAPPAN Devarajan" userId="0ccb0e75-6f62-4860-b5c8-e1d1cc272866" providerId="ADAL" clId="{6BFA7752-9EC0-471E-AC56-E890149C7F72}" dt="2023-12-08T14:01:10.175" v="898" actId="26606"/>
          <ac:spMkLst>
            <pc:docMk/>
            <pc:sldMk cId="3746073292" sldId="258"/>
            <ac:spMk id="45" creationId="{2D2B266D-3625-4584-A5C3-7D3F672CFF30}"/>
          </ac:spMkLst>
        </pc:spChg>
        <pc:spChg chg="add del">
          <ac:chgData name="PALANIAPPAN Devarajan" userId="0ccb0e75-6f62-4860-b5c8-e1d1cc272866" providerId="ADAL" clId="{6BFA7752-9EC0-471E-AC56-E890149C7F72}" dt="2023-12-08T14:01:15.431" v="900" actId="26606"/>
          <ac:spMkLst>
            <pc:docMk/>
            <pc:sldMk cId="3746073292" sldId="258"/>
            <ac:spMk id="47" creationId="{4613B4A9-1C7C-4729-A016-AB42D3979460}"/>
          </ac:spMkLst>
        </pc:spChg>
        <pc:spChg chg="add del">
          <ac:chgData name="PALANIAPPAN Devarajan" userId="0ccb0e75-6f62-4860-b5c8-e1d1cc272866" providerId="ADAL" clId="{6BFA7752-9EC0-471E-AC56-E890149C7F72}" dt="2023-12-08T14:01:27.625" v="902" actId="26606"/>
          <ac:spMkLst>
            <pc:docMk/>
            <pc:sldMk cId="3746073292" sldId="258"/>
            <ac:spMk id="49" creationId="{3ECA69A1-7536-43AC-85EF-C7106179F5ED}"/>
          </ac:spMkLst>
        </pc:spChg>
        <pc:spChg chg="add del">
          <ac:chgData name="PALANIAPPAN Devarajan" userId="0ccb0e75-6f62-4860-b5c8-e1d1cc272866" providerId="ADAL" clId="{6BFA7752-9EC0-471E-AC56-E890149C7F72}" dt="2023-12-08T14:01:27.625" v="902" actId="26606"/>
          <ac:spMkLst>
            <pc:docMk/>
            <pc:sldMk cId="3746073292" sldId="258"/>
            <ac:spMk id="50" creationId="{F3060C83-F051-4F0E-ABAD-AA0DFC48B218}"/>
          </ac:spMkLst>
        </pc:spChg>
        <pc:spChg chg="add del">
          <ac:chgData name="PALANIAPPAN Devarajan" userId="0ccb0e75-6f62-4860-b5c8-e1d1cc272866" providerId="ADAL" clId="{6BFA7752-9EC0-471E-AC56-E890149C7F72}" dt="2023-12-08T14:01:27.625" v="902" actId="26606"/>
          <ac:spMkLst>
            <pc:docMk/>
            <pc:sldMk cId="3746073292" sldId="258"/>
            <ac:spMk id="51" creationId="{83C98ABE-055B-441F-B07E-44F97F083C39}"/>
          </ac:spMkLst>
        </pc:spChg>
        <pc:spChg chg="add del">
          <ac:chgData name="PALANIAPPAN Devarajan" userId="0ccb0e75-6f62-4860-b5c8-e1d1cc272866" providerId="ADAL" clId="{6BFA7752-9EC0-471E-AC56-E890149C7F72}" dt="2023-12-08T14:01:27.625" v="902" actId="26606"/>
          <ac:spMkLst>
            <pc:docMk/>
            <pc:sldMk cId="3746073292" sldId="258"/>
            <ac:spMk id="52" creationId="{29FDB030-9B49-4CED-8CCD-4D99382388AC}"/>
          </ac:spMkLst>
        </pc:spChg>
        <pc:spChg chg="add del">
          <ac:chgData name="PALANIAPPAN Devarajan" userId="0ccb0e75-6f62-4860-b5c8-e1d1cc272866" providerId="ADAL" clId="{6BFA7752-9EC0-471E-AC56-E890149C7F72}" dt="2023-12-08T14:01:27.625" v="902" actId="26606"/>
          <ac:spMkLst>
            <pc:docMk/>
            <pc:sldMk cId="3746073292" sldId="258"/>
            <ac:spMk id="53" creationId="{3783CA14-24A1-485C-8B30-D6A5D87987AD}"/>
          </ac:spMkLst>
        </pc:spChg>
        <pc:spChg chg="add del">
          <ac:chgData name="PALANIAPPAN Devarajan" userId="0ccb0e75-6f62-4860-b5c8-e1d1cc272866" providerId="ADAL" clId="{6BFA7752-9EC0-471E-AC56-E890149C7F72}" dt="2023-12-08T14:01:27.625" v="902" actId="26606"/>
          <ac:spMkLst>
            <pc:docMk/>
            <pc:sldMk cId="3746073292" sldId="258"/>
            <ac:spMk id="54" creationId="{9A97C86A-04D6-40F7-AE84-31AB43E6A846}"/>
          </ac:spMkLst>
        </pc:spChg>
        <pc:spChg chg="add del">
          <ac:chgData name="PALANIAPPAN Devarajan" userId="0ccb0e75-6f62-4860-b5c8-e1d1cc272866" providerId="ADAL" clId="{6BFA7752-9EC0-471E-AC56-E890149C7F72}" dt="2023-12-08T14:01:27.625" v="902" actId="26606"/>
          <ac:spMkLst>
            <pc:docMk/>
            <pc:sldMk cId="3746073292" sldId="258"/>
            <ac:spMk id="55" creationId="{FF9F2414-84E8-453E-B1F3-389FDE8192D9}"/>
          </ac:spMkLst>
        </pc:spChg>
        <pc:spChg chg="add del">
          <ac:chgData name="PALANIAPPAN Devarajan" userId="0ccb0e75-6f62-4860-b5c8-e1d1cc272866" providerId="ADAL" clId="{6BFA7752-9EC0-471E-AC56-E890149C7F72}" dt="2023-12-08T14:01:30.453" v="904" actId="26606"/>
          <ac:spMkLst>
            <pc:docMk/>
            <pc:sldMk cId="3746073292" sldId="258"/>
            <ac:spMk id="57" creationId="{22F15A2D-2324-487D-A02A-BF46C5C580EB}"/>
          </ac:spMkLst>
        </pc:spChg>
        <pc:spChg chg="add del">
          <ac:chgData name="PALANIAPPAN Devarajan" userId="0ccb0e75-6f62-4860-b5c8-e1d1cc272866" providerId="ADAL" clId="{6BFA7752-9EC0-471E-AC56-E890149C7F72}" dt="2023-12-08T14:01:30.453" v="904" actId="26606"/>
          <ac:spMkLst>
            <pc:docMk/>
            <pc:sldMk cId="3746073292" sldId="258"/>
            <ac:spMk id="58" creationId="{17A7F34E-D418-47E2-9F86-2C45BBC31210}"/>
          </ac:spMkLst>
        </pc:spChg>
        <pc:spChg chg="add del">
          <ac:chgData name="PALANIAPPAN Devarajan" userId="0ccb0e75-6f62-4860-b5c8-e1d1cc272866" providerId="ADAL" clId="{6BFA7752-9EC0-471E-AC56-E890149C7F72}" dt="2023-12-08T14:01:30.453" v="904" actId="26606"/>
          <ac:spMkLst>
            <pc:docMk/>
            <pc:sldMk cId="3746073292" sldId="258"/>
            <ac:spMk id="59" creationId="{2AEAFA59-923A-4F54-8B49-44C970BCC323}"/>
          </ac:spMkLst>
        </pc:spChg>
        <pc:spChg chg="add del">
          <ac:chgData name="PALANIAPPAN Devarajan" userId="0ccb0e75-6f62-4860-b5c8-e1d1cc272866" providerId="ADAL" clId="{6BFA7752-9EC0-471E-AC56-E890149C7F72}" dt="2023-12-08T14:01:32.812" v="906" actId="26606"/>
          <ac:spMkLst>
            <pc:docMk/>
            <pc:sldMk cId="3746073292" sldId="258"/>
            <ac:spMk id="61" creationId="{22F15A2D-2324-487D-A02A-BF46C5C580EB}"/>
          </ac:spMkLst>
        </pc:spChg>
        <pc:spChg chg="add del">
          <ac:chgData name="PALANIAPPAN Devarajan" userId="0ccb0e75-6f62-4860-b5c8-e1d1cc272866" providerId="ADAL" clId="{6BFA7752-9EC0-471E-AC56-E890149C7F72}" dt="2023-12-08T14:01:32.812" v="906" actId="26606"/>
          <ac:spMkLst>
            <pc:docMk/>
            <pc:sldMk cId="3746073292" sldId="258"/>
            <ac:spMk id="62" creationId="{2AEAFA59-923A-4F54-8B49-44C970BCC323}"/>
          </ac:spMkLst>
        </pc:spChg>
        <pc:spChg chg="add del">
          <ac:chgData name="PALANIAPPAN Devarajan" userId="0ccb0e75-6f62-4860-b5c8-e1d1cc272866" providerId="ADAL" clId="{6BFA7752-9EC0-471E-AC56-E890149C7F72}" dt="2023-12-08T14:01:32.812" v="906" actId="26606"/>
          <ac:spMkLst>
            <pc:docMk/>
            <pc:sldMk cId="3746073292" sldId="258"/>
            <ac:spMk id="63" creationId="{C37E9D4B-7BFA-4D10-B666-547BAC499469}"/>
          </ac:spMkLst>
        </pc:spChg>
        <pc:spChg chg="add del">
          <ac:chgData name="PALANIAPPAN Devarajan" userId="0ccb0e75-6f62-4860-b5c8-e1d1cc272866" providerId="ADAL" clId="{6BFA7752-9EC0-471E-AC56-E890149C7F72}" dt="2023-12-08T14:01:34.255" v="908" actId="26606"/>
          <ac:spMkLst>
            <pc:docMk/>
            <pc:sldMk cId="3746073292" sldId="258"/>
            <ac:spMk id="65" creationId="{AB8C311F-7253-4AED-9701-7FC0708C41C7}"/>
          </ac:spMkLst>
        </pc:spChg>
        <pc:spChg chg="add del">
          <ac:chgData name="PALANIAPPAN Devarajan" userId="0ccb0e75-6f62-4860-b5c8-e1d1cc272866" providerId="ADAL" clId="{6BFA7752-9EC0-471E-AC56-E890149C7F72}" dt="2023-12-08T14:01:34.255" v="908" actId="26606"/>
          <ac:spMkLst>
            <pc:docMk/>
            <pc:sldMk cId="3746073292" sldId="258"/>
            <ac:spMk id="66" creationId="{E2384209-CB15-4CDF-9D31-C44FD9A3F20D}"/>
          </ac:spMkLst>
        </pc:spChg>
        <pc:spChg chg="add del">
          <ac:chgData name="PALANIAPPAN Devarajan" userId="0ccb0e75-6f62-4860-b5c8-e1d1cc272866" providerId="ADAL" clId="{6BFA7752-9EC0-471E-AC56-E890149C7F72}" dt="2023-12-08T14:01:34.255" v="908" actId="26606"/>
          <ac:spMkLst>
            <pc:docMk/>
            <pc:sldMk cId="3746073292" sldId="258"/>
            <ac:spMk id="67" creationId="{2633B3B5-CC90-43F0-8714-D31D1F3F0209}"/>
          </ac:spMkLst>
        </pc:spChg>
        <pc:spChg chg="add del">
          <ac:chgData name="PALANIAPPAN Devarajan" userId="0ccb0e75-6f62-4860-b5c8-e1d1cc272866" providerId="ADAL" clId="{6BFA7752-9EC0-471E-AC56-E890149C7F72}" dt="2023-12-08T14:01:34.255" v="908" actId="26606"/>
          <ac:spMkLst>
            <pc:docMk/>
            <pc:sldMk cId="3746073292" sldId="258"/>
            <ac:spMk id="68" creationId="{A8D57A06-A426-446D-B02C-A2DC6B62E45E}"/>
          </ac:spMkLst>
        </pc:spChg>
        <pc:spChg chg="add del">
          <ac:chgData name="PALANIAPPAN Devarajan" userId="0ccb0e75-6f62-4860-b5c8-e1d1cc272866" providerId="ADAL" clId="{6BFA7752-9EC0-471E-AC56-E890149C7F72}" dt="2023-12-08T14:01:46.277" v="910" actId="26606"/>
          <ac:spMkLst>
            <pc:docMk/>
            <pc:sldMk cId="3746073292" sldId="258"/>
            <ac:spMk id="70" creationId="{C83A5C14-ED91-4CD1-809E-D29FF97C9AF5}"/>
          </ac:spMkLst>
        </pc:spChg>
        <pc:spChg chg="add del">
          <ac:chgData name="PALANIAPPAN Devarajan" userId="0ccb0e75-6f62-4860-b5c8-e1d1cc272866" providerId="ADAL" clId="{6BFA7752-9EC0-471E-AC56-E890149C7F72}" dt="2023-12-08T14:01:46.277" v="910" actId="26606"/>
          <ac:spMkLst>
            <pc:docMk/>
            <pc:sldMk cId="3746073292" sldId="258"/>
            <ac:spMk id="71" creationId="{56065185-5C34-4F86-AA96-AA4D065B0EF4}"/>
          </ac:spMkLst>
        </pc:spChg>
        <pc:spChg chg="add del">
          <ac:chgData name="PALANIAPPAN Devarajan" userId="0ccb0e75-6f62-4860-b5c8-e1d1cc272866" providerId="ADAL" clId="{6BFA7752-9EC0-471E-AC56-E890149C7F72}" dt="2023-12-08T14:01:47.724" v="912" actId="26606"/>
          <ac:spMkLst>
            <pc:docMk/>
            <pc:sldMk cId="3746073292" sldId="258"/>
            <ac:spMk id="73" creationId="{42A4FC2C-047E-45A5-965D-8E1E3BF09BC6}"/>
          </ac:spMkLst>
        </pc:spChg>
        <pc:spChg chg="add del">
          <ac:chgData name="PALANIAPPAN Devarajan" userId="0ccb0e75-6f62-4860-b5c8-e1d1cc272866" providerId="ADAL" clId="{6BFA7752-9EC0-471E-AC56-E890149C7F72}" dt="2023-12-08T14:01:49.648" v="914" actId="26606"/>
          <ac:spMkLst>
            <pc:docMk/>
            <pc:sldMk cId="3746073292" sldId="258"/>
            <ac:spMk id="75" creationId="{C83A5C14-ED91-4CD1-809E-D29FF97C9AF5}"/>
          </ac:spMkLst>
        </pc:spChg>
        <pc:spChg chg="add del">
          <ac:chgData name="PALANIAPPAN Devarajan" userId="0ccb0e75-6f62-4860-b5c8-e1d1cc272866" providerId="ADAL" clId="{6BFA7752-9EC0-471E-AC56-E890149C7F72}" dt="2023-12-08T14:01:49.648" v="914" actId="26606"/>
          <ac:spMkLst>
            <pc:docMk/>
            <pc:sldMk cId="3746073292" sldId="258"/>
            <ac:spMk id="76" creationId="{56065185-5C34-4F86-AA96-AA4D065B0EF4}"/>
          </ac:spMkLst>
        </pc:spChg>
        <pc:spChg chg="add del">
          <ac:chgData name="PALANIAPPAN Devarajan" userId="0ccb0e75-6f62-4860-b5c8-e1d1cc272866" providerId="ADAL" clId="{6BFA7752-9EC0-471E-AC56-E890149C7F72}" dt="2023-12-08T14:01:51.346" v="916" actId="26606"/>
          <ac:spMkLst>
            <pc:docMk/>
            <pc:sldMk cId="3746073292" sldId="258"/>
            <ac:spMk id="78" creationId="{AB8C311F-7253-4AED-9701-7FC0708C41C7}"/>
          </ac:spMkLst>
        </pc:spChg>
        <pc:spChg chg="add del">
          <ac:chgData name="PALANIAPPAN Devarajan" userId="0ccb0e75-6f62-4860-b5c8-e1d1cc272866" providerId="ADAL" clId="{6BFA7752-9EC0-471E-AC56-E890149C7F72}" dt="2023-12-08T14:01:51.346" v="916" actId="26606"/>
          <ac:spMkLst>
            <pc:docMk/>
            <pc:sldMk cId="3746073292" sldId="258"/>
            <ac:spMk id="79" creationId="{E2384209-CB15-4CDF-9D31-C44FD9A3F20D}"/>
          </ac:spMkLst>
        </pc:spChg>
        <pc:spChg chg="add del">
          <ac:chgData name="PALANIAPPAN Devarajan" userId="0ccb0e75-6f62-4860-b5c8-e1d1cc272866" providerId="ADAL" clId="{6BFA7752-9EC0-471E-AC56-E890149C7F72}" dt="2023-12-08T14:01:51.346" v="916" actId="26606"/>
          <ac:spMkLst>
            <pc:docMk/>
            <pc:sldMk cId="3746073292" sldId="258"/>
            <ac:spMk id="80" creationId="{2633B3B5-CC90-43F0-8714-D31D1F3F0209}"/>
          </ac:spMkLst>
        </pc:spChg>
        <pc:spChg chg="add del">
          <ac:chgData name="PALANIAPPAN Devarajan" userId="0ccb0e75-6f62-4860-b5c8-e1d1cc272866" providerId="ADAL" clId="{6BFA7752-9EC0-471E-AC56-E890149C7F72}" dt="2023-12-08T14:01:51.346" v="916" actId="26606"/>
          <ac:spMkLst>
            <pc:docMk/>
            <pc:sldMk cId="3746073292" sldId="258"/>
            <ac:spMk id="81" creationId="{A8D57A06-A426-446D-B02C-A2DC6B62E45E}"/>
          </ac:spMkLst>
        </pc:spChg>
        <pc:spChg chg="add del">
          <ac:chgData name="PALANIAPPAN Devarajan" userId="0ccb0e75-6f62-4860-b5c8-e1d1cc272866" providerId="ADAL" clId="{6BFA7752-9EC0-471E-AC56-E890149C7F72}" dt="2023-12-08T14:01:54.503" v="918" actId="26606"/>
          <ac:spMkLst>
            <pc:docMk/>
            <pc:sldMk cId="3746073292" sldId="258"/>
            <ac:spMk id="83" creationId="{22F15A2D-2324-487D-A02A-BF46C5C580EB}"/>
          </ac:spMkLst>
        </pc:spChg>
        <pc:spChg chg="add del">
          <ac:chgData name="PALANIAPPAN Devarajan" userId="0ccb0e75-6f62-4860-b5c8-e1d1cc272866" providerId="ADAL" clId="{6BFA7752-9EC0-471E-AC56-E890149C7F72}" dt="2023-12-08T14:01:54.503" v="918" actId="26606"/>
          <ac:spMkLst>
            <pc:docMk/>
            <pc:sldMk cId="3746073292" sldId="258"/>
            <ac:spMk id="84" creationId="{2AEAFA59-923A-4F54-8B49-44C970BCC323}"/>
          </ac:spMkLst>
        </pc:spChg>
        <pc:spChg chg="add del">
          <ac:chgData name="PALANIAPPAN Devarajan" userId="0ccb0e75-6f62-4860-b5c8-e1d1cc272866" providerId="ADAL" clId="{6BFA7752-9EC0-471E-AC56-E890149C7F72}" dt="2023-12-08T14:01:54.503" v="918" actId="26606"/>
          <ac:spMkLst>
            <pc:docMk/>
            <pc:sldMk cId="3746073292" sldId="258"/>
            <ac:spMk id="85" creationId="{C37E9D4B-7BFA-4D10-B666-547BAC499469}"/>
          </ac:spMkLst>
        </pc:spChg>
        <pc:spChg chg="add del">
          <ac:chgData name="PALANIAPPAN Devarajan" userId="0ccb0e75-6f62-4860-b5c8-e1d1cc272866" providerId="ADAL" clId="{6BFA7752-9EC0-471E-AC56-E890149C7F72}" dt="2023-12-08T14:02:13.420" v="920" actId="26606"/>
          <ac:spMkLst>
            <pc:docMk/>
            <pc:sldMk cId="3746073292" sldId="258"/>
            <ac:spMk id="87" creationId="{22F15A2D-2324-487D-A02A-BF46C5C580EB}"/>
          </ac:spMkLst>
        </pc:spChg>
        <pc:spChg chg="add del">
          <ac:chgData name="PALANIAPPAN Devarajan" userId="0ccb0e75-6f62-4860-b5c8-e1d1cc272866" providerId="ADAL" clId="{6BFA7752-9EC0-471E-AC56-E890149C7F72}" dt="2023-12-08T14:02:13.420" v="920" actId="26606"/>
          <ac:spMkLst>
            <pc:docMk/>
            <pc:sldMk cId="3746073292" sldId="258"/>
            <ac:spMk id="88" creationId="{17A7F34E-D418-47E2-9F86-2C45BBC31210}"/>
          </ac:spMkLst>
        </pc:spChg>
        <pc:spChg chg="add del">
          <ac:chgData name="PALANIAPPAN Devarajan" userId="0ccb0e75-6f62-4860-b5c8-e1d1cc272866" providerId="ADAL" clId="{6BFA7752-9EC0-471E-AC56-E890149C7F72}" dt="2023-12-08T14:02:13.420" v="920" actId="26606"/>
          <ac:spMkLst>
            <pc:docMk/>
            <pc:sldMk cId="3746073292" sldId="258"/>
            <ac:spMk id="89" creationId="{2AEAFA59-923A-4F54-8B49-44C970BCC323}"/>
          </ac:spMkLst>
        </pc:spChg>
        <pc:spChg chg="add del">
          <ac:chgData name="PALANIAPPAN Devarajan" userId="0ccb0e75-6f62-4860-b5c8-e1d1cc272866" providerId="ADAL" clId="{6BFA7752-9EC0-471E-AC56-E890149C7F72}" dt="2023-12-08T14:02:28.580" v="922" actId="26606"/>
          <ac:spMkLst>
            <pc:docMk/>
            <pc:sldMk cId="3746073292" sldId="258"/>
            <ac:spMk id="91" creationId="{32BC26D8-82FB-445E-AA49-62A77D7C1EE0}"/>
          </ac:spMkLst>
        </pc:spChg>
        <pc:spChg chg="add del">
          <ac:chgData name="PALANIAPPAN Devarajan" userId="0ccb0e75-6f62-4860-b5c8-e1d1cc272866" providerId="ADAL" clId="{6BFA7752-9EC0-471E-AC56-E890149C7F72}" dt="2023-12-08T14:02:28.580" v="922" actId="26606"/>
          <ac:spMkLst>
            <pc:docMk/>
            <pc:sldMk cId="3746073292" sldId="258"/>
            <ac:spMk id="92" creationId="{CB44330D-EA18-4254-AA95-EB49948539B8}"/>
          </ac:spMkLst>
        </pc:spChg>
        <pc:spChg chg="add del">
          <ac:chgData name="PALANIAPPAN Devarajan" userId="0ccb0e75-6f62-4860-b5c8-e1d1cc272866" providerId="ADAL" clId="{6BFA7752-9EC0-471E-AC56-E890149C7F72}" dt="2023-12-08T14:02:30.857" v="924" actId="26606"/>
          <ac:spMkLst>
            <pc:docMk/>
            <pc:sldMk cId="3746073292" sldId="258"/>
            <ac:spMk id="94" creationId="{51935DB0-36D0-5C2E-7342-262D35382F26}"/>
          </ac:spMkLst>
        </pc:spChg>
        <pc:spChg chg="add del">
          <ac:chgData name="PALANIAPPAN Devarajan" userId="0ccb0e75-6f62-4860-b5c8-e1d1cc272866" providerId="ADAL" clId="{6BFA7752-9EC0-471E-AC56-E890149C7F72}" dt="2023-12-08T14:02:30.857" v="924" actId="26606"/>
          <ac:spMkLst>
            <pc:docMk/>
            <pc:sldMk cId="3746073292" sldId="258"/>
            <ac:spMk id="95" creationId="{53D31893-BB06-4F90-7CCA-0A7A2694FA80}"/>
          </ac:spMkLst>
        </pc:spChg>
        <pc:spChg chg="add del">
          <ac:chgData name="PALANIAPPAN Devarajan" userId="0ccb0e75-6f62-4860-b5c8-e1d1cc272866" providerId="ADAL" clId="{6BFA7752-9EC0-471E-AC56-E890149C7F72}" dt="2023-12-08T14:02:30.857" v="924" actId="26606"/>
          <ac:spMkLst>
            <pc:docMk/>
            <pc:sldMk cId="3746073292" sldId="258"/>
            <ac:spMk id="96" creationId="{3F8ABF93-7FE7-6D3B-6AD7-C3921745C20D}"/>
          </ac:spMkLst>
        </pc:spChg>
        <pc:spChg chg="add del">
          <ac:chgData name="PALANIAPPAN Devarajan" userId="0ccb0e75-6f62-4860-b5c8-e1d1cc272866" providerId="ADAL" clId="{6BFA7752-9EC0-471E-AC56-E890149C7F72}" dt="2023-12-08T14:02:30.857" v="924" actId="26606"/>
          <ac:spMkLst>
            <pc:docMk/>
            <pc:sldMk cId="3746073292" sldId="258"/>
            <ac:spMk id="97" creationId="{D3C4FB21-0C2C-3F62-3EC5-DD378DBD37B2}"/>
          </ac:spMkLst>
        </pc:spChg>
        <pc:spChg chg="add del">
          <ac:chgData name="PALANIAPPAN Devarajan" userId="0ccb0e75-6f62-4860-b5c8-e1d1cc272866" providerId="ADAL" clId="{6BFA7752-9EC0-471E-AC56-E890149C7F72}" dt="2023-12-08T14:02:37.088" v="926" actId="26606"/>
          <ac:spMkLst>
            <pc:docMk/>
            <pc:sldMk cId="3746073292" sldId="258"/>
            <ac:spMk id="99" creationId="{2D2B266D-3625-4584-A5C3-7D3F672CFF30}"/>
          </ac:spMkLst>
        </pc:spChg>
        <pc:spChg chg="add del">
          <ac:chgData name="PALANIAPPAN Devarajan" userId="0ccb0e75-6f62-4860-b5c8-e1d1cc272866" providerId="ADAL" clId="{6BFA7752-9EC0-471E-AC56-E890149C7F72}" dt="2023-12-08T14:02:41.325" v="928" actId="26606"/>
          <ac:spMkLst>
            <pc:docMk/>
            <pc:sldMk cId="3746073292" sldId="258"/>
            <ac:spMk id="101" creationId="{22F15A2D-2324-487D-A02A-BF46C5C580EB}"/>
          </ac:spMkLst>
        </pc:spChg>
        <pc:spChg chg="add del">
          <ac:chgData name="PALANIAPPAN Devarajan" userId="0ccb0e75-6f62-4860-b5c8-e1d1cc272866" providerId="ADAL" clId="{6BFA7752-9EC0-471E-AC56-E890149C7F72}" dt="2023-12-08T14:02:41.325" v="928" actId="26606"/>
          <ac:spMkLst>
            <pc:docMk/>
            <pc:sldMk cId="3746073292" sldId="258"/>
            <ac:spMk id="102" creationId="{2AEAFA59-923A-4F54-8B49-44C970BCC323}"/>
          </ac:spMkLst>
        </pc:spChg>
        <pc:spChg chg="add del">
          <ac:chgData name="PALANIAPPAN Devarajan" userId="0ccb0e75-6f62-4860-b5c8-e1d1cc272866" providerId="ADAL" clId="{6BFA7752-9EC0-471E-AC56-E890149C7F72}" dt="2023-12-08T14:02:41.325" v="928" actId="26606"/>
          <ac:spMkLst>
            <pc:docMk/>
            <pc:sldMk cId="3746073292" sldId="258"/>
            <ac:spMk id="103" creationId="{C37E9D4B-7BFA-4D10-B666-547BAC499469}"/>
          </ac:spMkLst>
        </pc:spChg>
        <pc:spChg chg="add del">
          <ac:chgData name="PALANIAPPAN Devarajan" userId="0ccb0e75-6f62-4860-b5c8-e1d1cc272866" providerId="ADAL" clId="{6BFA7752-9EC0-471E-AC56-E890149C7F72}" dt="2023-12-08T14:03:01.096" v="930" actId="26606"/>
          <ac:spMkLst>
            <pc:docMk/>
            <pc:sldMk cId="3746073292" sldId="258"/>
            <ac:spMk id="105" creationId="{5D9FC6AC-4A12-4825-8ABE-0732B8EF4D16}"/>
          </ac:spMkLst>
        </pc:spChg>
        <pc:spChg chg="add del">
          <ac:chgData name="PALANIAPPAN Devarajan" userId="0ccb0e75-6f62-4860-b5c8-e1d1cc272866" providerId="ADAL" clId="{6BFA7752-9EC0-471E-AC56-E890149C7F72}" dt="2023-12-08T14:03:03.875" v="932" actId="26606"/>
          <ac:spMkLst>
            <pc:docMk/>
            <pc:sldMk cId="3746073292" sldId="258"/>
            <ac:spMk id="107" creationId="{AB8C311F-7253-4AED-9701-7FC0708C41C7}"/>
          </ac:spMkLst>
        </pc:spChg>
        <pc:spChg chg="add del">
          <ac:chgData name="PALANIAPPAN Devarajan" userId="0ccb0e75-6f62-4860-b5c8-e1d1cc272866" providerId="ADAL" clId="{6BFA7752-9EC0-471E-AC56-E890149C7F72}" dt="2023-12-08T14:03:03.875" v="932" actId="26606"/>
          <ac:spMkLst>
            <pc:docMk/>
            <pc:sldMk cId="3746073292" sldId="258"/>
            <ac:spMk id="108" creationId="{E2384209-CB15-4CDF-9D31-C44FD9A3F20D}"/>
          </ac:spMkLst>
        </pc:spChg>
        <pc:spChg chg="add del">
          <ac:chgData name="PALANIAPPAN Devarajan" userId="0ccb0e75-6f62-4860-b5c8-e1d1cc272866" providerId="ADAL" clId="{6BFA7752-9EC0-471E-AC56-E890149C7F72}" dt="2023-12-08T14:03:03.875" v="932" actId="26606"/>
          <ac:spMkLst>
            <pc:docMk/>
            <pc:sldMk cId="3746073292" sldId="258"/>
            <ac:spMk id="109" creationId="{2633B3B5-CC90-43F0-8714-D31D1F3F0209}"/>
          </ac:spMkLst>
        </pc:spChg>
        <pc:spChg chg="add del">
          <ac:chgData name="PALANIAPPAN Devarajan" userId="0ccb0e75-6f62-4860-b5c8-e1d1cc272866" providerId="ADAL" clId="{6BFA7752-9EC0-471E-AC56-E890149C7F72}" dt="2023-12-08T14:03:03.875" v="932" actId="26606"/>
          <ac:spMkLst>
            <pc:docMk/>
            <pc:sldMk cId="3746073292" sldId="258"/>
            <ac:spMk id="110" creationId="{A8D57A06-A426-446D-B02C-A2DC6B62E45E}"/>
          </ac:spMkLst>
        </pc:spChg>
        <pc:spChg chg="add del">
          <ac:chgData name="PALANIAPPAN Devarajan" userId="0ccb0e75-6f62-4860-b5c8-e1d1cc272866" providerId="ADAL" clId="{6BFA7752-9EC0-471E-AC56-E890149C7F72}" dt="2023-12-15T12:22:29.940" v="2172" actId="26606"/>
          <ac:spMkLst>
            <pc:docMk/>
            <pc:sldMk cId="3746073292" sldId="258"/>
            <ac:spMk id="112" creationId="{42A4FC2C-047E-45A5-965D-8E1E3BF09BC6}"/>
          </ac:spMkLst>
        </pc:spChg>
        <pc:spChg chg="add del">
          <ac:chgData name="PALANIAPPAN Devarajan" userId="0ccb0e75-6f62-4860-b5c8-e1d1cc272866" providerId="ADAL" clId="{6BFA7752-9EC0-471E-AC56-E890149C7F72}" dt="2023-12-15T12:22:29.924" v="2171" actId="26606"/>
          <ac:spMkLst>
            <pc:docMk/>
            <pc:sldMk cId="3746073292" sldId="258"/>
            <ac:spMk id="123" creationId="{42A4FC2C-047E-45A5-965D-8E1E3BF09BC6}"/>
          </ac:spMkLst>
        </pc:spChg>
        <pc:spChg chg="add del">
          <ac:chgData name="PALANIAPPAN Devarajan" userId="0ccb0e75-6f62-4860-b5c8-e1d1cc272866" providerId="ADAL" clId="{6BFA7752-9EC0-471E-AC56-E890149C7F72}" dt="2023-12-15T13:35:15.695" v="2641" actId="26606"/>
          <ac:spMkLst>
            <pc:docMk/>
            <pc:sldMk cId="3746073292" sldId="258"/>
            <ac:spMk id="132" creationId="{CB44330D-EA18-4254-AA95-EB49948539B8}"/>
          </ac:spMkLst>
        </pc:spChg>
        <pc:spChg chg="add del">
          <ac:chgData name="PALANIAPPAN Devarajan" userId="0ccb0e75-6f62-4860-b5c8-e1d1cc272866" providerId="ADAL" clId="{6BFA7752-9EC0-471E-AC56-E890149C7F72}" dt="2023-12-15T13:35:11.815" v="2639" actId="26606"/>
          <ac:spMkLst>
            <pc:docMk/>
            <pc:sldMk cId="3746073292" sldId="258"/>
            <ac:spMk id="150" creationId="{7A5E34FE-8412-1F0A-97E2-8DB45EE287C5}"/>
          </ac:spMkLst>
        </pc:spChg>
        <pc:spChg chg="add del">
          <ac:chgData name="PALANIAPPAN Devarajan" userId="0ccb0e75-6f62-4860-b5c8-e1d1cc272866" providerId="ADAL" clId="{6BFA7752-9EC0-471E-AC56-E890149C7F72}" dt="2023-12-15T13:35:15.695" v="2641" actId="26606"/>
          <ac:spMkLst>
            <pc:docMk/>
            <pc:sldMk cId="3746073292" sldId="258"/>
            <ac:spMk id="152" creationId="{32BC26D8-82FB-445E-AA49-62A77D7C1EE0}"/>
          </ac:spMkLst>
        </pc:spChg>
        <pc:spChg chg="add del">
          <ac:chgData name="PALANIAPPAN Devarajan" userId="0ccb0e75-6f62-4860-b5c8-e1d1cc272866" providerId="ADAL" clId="{6BFA7752-9EC0-471E-AC56-E890149C7F72}" dt="2023-12-15T13:38:02.192" v="2677" actId="26606"/>
          <ac:spMkLst>
            <pc:docMk/>
            <pc:sldMk cId="3746073292" sldId="258"/>
            <ac:spMk id="184" creationId="{DDDE8F1B-7D12-DA50-6CB4-E966337CB378}"/>
          </ac:spMkLst>
        </pc:spChg>
        <pc:spChg chg="add del">
          <ac:chgData name="PALANIAPPAN Devarajan" userId="0ccb0e75-6f62-4860-b5c8-e1d1cc272866" providerId="ADAL" clId="{6BFA7752-9EC0-471E-AC56-E890149C7F72}" dt="2023-12-15T13:38:02.192" v="2677" actId="26606"/>
          <ac:spMkLst>
            <pc:docMk/>
            <pc:sldMk cId="3746073292" sldId="258"/>
            <ac:spMk id="185" creationId="{49D2FB46-4858-EF0E-0495-439BCECA839D}"/>
          </ac:spMkLst>
        </pc:spChg>
        <pc:spChg chg="add del">
          <ac:chgData name="PALANIAPPAN Devarajan" userId="0ccb0e75-6f62-4860-b5c8-e1d1cc272866" providerId="ADAL" clId="{6BFA7752-9EC0-471E-AC56-E890149C7F72}" dt="2023-12-15T13:38:02.192" v="2677" actId="26606"/>
          <ac:spMkLst>
            <pc:docMk/>
            <pc:sldMk cId="3746073292" sldId="258"/>
            <ac:spMk id="186" creationId="{EE39E8A4-1A69-6598-E450-4F053866DAAA}"/>
          </ac:spMkLst>
        </pc:spChg>
        <pc:spChg chg="add del">
          <ac:chgData name="PALANIAPPAN Devarajan" userId="0ccb0e75-6f62-4860-b5c8-e1d1cc272866" providerId="ADAL" clId="{6BFA7752-9EC0-471E-AC56-E890149C7F72}" dt="2023-12-15T13:38:02.192" v="2677" actId="26606"/>
          <ac:spMkLst>
            <pc:docMk/>
            <pc:sldMk cId="3746073292" sldId="258"/>
            <ac:spMk id="188" creationId="{D6F65BD2-2754-E0E9-CFE6-19FD22182840}"/>
          </ac:spMkLst>
        </pc:spChg>
        <pc:spChg chg="add del">
          <ac:chgData name="PALANIAPPAN Devarajan" userId="0ccb0e75-6f62-4860-b5c8-e1d1cc272866" providerId="ADAL" clId="{6BFA7752-9EC0-471E-AC56-E890149C7F72}" dt="2023-12-15T13:37:27.721" v="2668" actId="26606"/>
          <ac:spMkLst>
            <pc:docMk/>
            <pc:sldMk cId="3746073292" sldId="258"/>
            <ac:spMk id="189" creationId="{83C98ABE-055B-441F-B07E-44F97F083C39}"/>
          </ac:spMkLst>
        </pc:spChg>
        <pc:spChg chg="add del">
          <ac:chgData name="PALANIAPPAN Devarajan" userId="0ccb0e75-6f62-4860-b5c8-e1d1cc272866" providerId="ADAL" clId="{6BFA7752-9EC0-471E-AC56-E890149C7F72}" dt="2023-12-15T13:38:02.192" v="2677" actId="26606"/>
          <ac:spMkLst>
            <pc:docMk/>
            <pc:sldMk cId="3746073292" sldId="258"/>
            <ac:spMk id="190" creationId="{59FF3D06-BE9A-23D0-7FE5-BC81DE93164B}"/>
          </ac:spMkLst>
        </pc:spChg>
        <pc:spChg chg="add del">
          <ac:chgData name="PALANIAPPAN Devarajan" userId="0ccb0e75-6f62-4860-b5c8-e1d1cc272866" providerId="ADAL" clId="{6BFA7752-9EC0-471E-AC56-E890149C7F72}" dt="2023-12-15T13:37:27.721" v="2668" actId="26606"/>
          <ac:spMkLst>
            <pc:docMk/>
            <pc:sldMk cId="3746073292" sldId="258"/>
            <ac:spMk id="191" creationId="{29FDB030-9B49-4CED-8CCD-4D99382388AC}"/>
          </ac:spMkLst>
        </pc:spChg>
        <pc:spChg chg="add del">
          <ac:chgData name="PALANIAPPAN Devarajan" userId="0ccb0e75-6f62-4860-b5c8-e1d1cc272866" providerId="ADAL" clId="{6BFA7752-9EC0-471E-AC56-E890149C7F72}" dt="2023-12-15T13:38:03.904" v="2679" actId="26606"/>
          <ac:spMkLst>
            <pc:docMk/>
            <pc:sldMk cId="3746073292" sldId="258"/>
            <ac:spMk id="192" creationId="{51935DB0-36D0-5C2E-7342-262D35382F26}"/>
          </ac:spMkLst>
        </pc:spChg>
        <pc:spChg chg="add del">
          <ac:chgData name="PALANIAPPAN Devarajan" userId="0ccb0e75-6f62-4860-b5c8-e1d1cc272866" providerId="ADAL" clId="{6BFA7752-9EC0-471E-AC56-E890149C7F72}" dt="2023-12-15T13:37:20.169" v="2666" actId="26606"/>
          <ac:spMkLst>
            <pc:docMk/>
            <pc:sldMk cId="3746073292" sldId="258"/>
            <ac:spMk id="193" creationId="{B1F9B6B4-B0C4-45C6-A086-901C960D03E7}"/>
          </ac:spMkLst>
        </pc:spChg>
        <pc:spChg chg="add del">
          <ac:chgData name="PALANIAPPAN Devarajan" userId="0ccb0e75-6f62-4860-b5c8-e1d1cc272866" providerId="ADAL" clId="{6BFA7752-9EC0-471E-AC56-E890149C7F72}" dt="2023-12-15T13:37:20.169" v="2666" actId="26606"/>
          <ac:spMkLst>
            <pc:docMk/>
            <pc:sldMk cId="3746073292" sldId="258"/>
            <ac:spMk id="194" creationId="{8950AD4C-6AF3-49F8-94E1-DBCAFB39478B}"/>
          </ac:spMkLst>
        </pc:spChg>
        <pc:spChg chg="add del">
          <ac:chgData name="PALANIAPPAN Devarajan" userId="0ccb0e75-6f62-4860-b5c8-e1d1cc272866" providerId="ADAL" clId="{6BFA7752-9EC0-471E-AC56-E890149C7F72}" dt="2023-12-15T13:37:20.169" v="2666" actId="26606"/>
          <ac:spMkLst>
            <pc:docMk/>
            <pc:sldMk cId="3746073292" sldId="258"/>
            <ac:spMk id="195" creationId="{8DBEAE55-3EA1-41D7-A212-5F7D8986C1F2}"/>
          </ac:spMkLst>
        </pc:spChg>
        <pc:spChg chg="add del">
          <ac:chgData name="PALANIAPPAN Devarajan" userId="0ccb0e75-6f62-4860-b5c8-e1d1cc272866" providerId="ADAL" clId="{6BFA7752-9EC0-471E-AC56-E890149C7F72}" dt="2023-12-15T13:37:20.169" v="2666" actId="26606"/>
          <ac:spMkLst>
            <pc:docMk/>
            <pc:sldMk cId="3746073292" sldId="258"/>
            <ac:spMk id="196" creationId="{CFC5F0E7-644F-4101-BE72-12825CF537E7}"/>
          </ac:spMkLst>
        </pc:spChg>
        <pc:spChg chg="add del">
          <ac:chgData name="PALANIAPPAN Devarajan" userId="0ccb0e75-6f62-4860-b5c8-e1d1cc272866" providerId="ADAL" clId="{6BFA7752-9EC0-471E-AC56-E890149C7F72}" dt="2023-12-15T13:37:27.721" v="2668" actId="26606"/>
          <ac:spMkLst>
            <pc:docMk/>
            <pc:sldMk cId="3746073292" sldId="258"/>
            <ac:spMk id="197" creationId="{FF9F2414-84E8-453E-B1F3-389FDE8192D9}"/>
          </ac:spMkLst>
        </pc:spChg>
        <pc:spChg chg="add del">
          <ac:chgData name="PALANIAPPAN Devarajan" userId="0ccb0e75-6f62-4860-b5c8-e1d1cc272866" providerId="ADAL" clId="{6BFA7752-9EC0-471E-AC56-E890149C7F72}" dt="2023-12-15T13:37:27.721" v="2668" actId="26606"/>
          <ac:spMkLst>
            <pc:docMk/>
            <pc:sldMk cId="3746073292" sldId="258"/>
            <ac:spMk id="198" creationId="{F3060C83-F051-4F0E-ABAD-AA0DFC48B218}"/>
          </ac:spMkLst>
        </pc:spChg>
        <pc:spChg chg="add del">
          <ac:chgData name="PALANIAPPAN Devarajan" userId="0ccb0e75-6f62-4860-b5c8-e1d1cc272866" providerId="ADAL" clId="{6BFA7752-9EC0-471E-AC56-E890149C7F72}" dt="2023-12-15T13:37:27.721" v="2668" actId="26606"/>
          <ac:spMkLst>
            <pc:docMk/>
            <pc:sldMk cId="3746073292" sldId="258"/>
            <ac:spMk id="199" creationId="{3ECA69A1-7536-43AC-85EF-C7106179F5ED}"/>
          </ac:spMkLst>
        </pc:spChg>
        <pc:spChg chg="add del">
          <ac:chgData name="PALANIAPPAN Devarajan" userId="0ccb0e75-6f62-4860-b5c8-e1d1cc272866" providerId="ADAL" clId="{6BFA7752-9EC0-471E-AC56-E890149C7F72}" dt="2023-12-15T13:37:27.721" v="2668" actId="26606"/>
          <ac:spMkLst>
            <pc:docMk/>
            <pc:sldMk cId="3746073292" sldId="258"/>
            <ac:spMk id="200" creationId="{3783CA14-24A1-485C-8B30-D6A5D87987AD}"/>
          </ac:spMkLst>
        </pc:spChg>
        <pc:spChg chg="add del">
          <ac:chgData name="PALANIAPPAN Devarajan" userId="0ccb0e75-6f62-4860-b5c8-e1d1cc272866" providerId="ADAL" clId="{6BFA7752-9EC0-471E-AC56-E890149C7F72}" dt="2023-12-15T13:37:27.721" v="2668" actId="26606"/>
          <ac:spMkLst>
            <pc:docMk/>
            <pc:sldMk cId="3746073292" sldId="258"/>
            <ac:spMk id="201" creationId="{9A97C86A-04D6-40F7-AE84-31AB43E6A846}"/>
          </ac:spMkLst>
        </pc:spChg>
        <pc:spChg chg="add del">
          <ac:chgData name="PALANIAPPAN Devarajan" userId="0ccb0e75-6f62-4860-b5c8-e1d1cc272866" providerId="ADAL" clId="{6BFA7752-9EC0-471E-AC56-E890149C7F72}" dt="2023-12-15T13:38:03.904" v="2679" actId="26606"/>
          <ac:spMkLst>
            <pc:docMk/>
            <pc:sldMk cId="3746073292" sldId="258"/>
            <ac:spMk id="202" creationId="{53D31893-BB06-4F90-7CCA-0A7A2694FA80}"/>
          </ac:spMkLst>
        </pc:spChg>
        <pc:spChg chg="add del">
          <ac:chgData name="PALANIAPPAN Devarajan" userId="0ccb0e75-6f62-4860-b5c8-e1d1cc272866" providerId="ADAL" clId="{6BFA7752-9EC0-471E-AC56-E890149C7F72}" dt="2023-12-15T13:37:38.923" v="2670" actId="26606"/>
          <ac:spMkLst>
            <pc:docMk/>
            <pc:sldMk cId="3746073292" sldId="258"/>
            <ac:spMk id="203" creationId="{DDDE8F1B-7D12-DA50-6CB4-E966337CB378}"/>
          </ac:spMkLst>
        </pc:spChg>
        <pc:spChg chg="add del">
          <ac:chgData name="PALANIAPPAN Devarajan" userId="0ccb0e75-6f62-4860-b5c8-e1d1cc272866" providerId="ADAL" clId="{6BFA7752-9EC0-471E-AC56-E890149C7F72}" dt="2023-12-15T13:37:38.923" v="2670" actId="26606"/>
          <ac:spMkLst>
            <pc:docMk/>
            <pc:sldMk cId="3746073292" sldId="258"/>
            <ac:spMk id="204" creationId="{49D2FB46-4858-EF0E-0495-439BCECA839D}"/>
          </ac:spMkLst>
        </pc:spChg>
        <pc:spChg chg="add del">
          <ac:chgData name="PALANIAPPAN Devarajan" userId="0ccb0e75-6f62-4860-b5c8-e1d1cc272866" providerId="ADAL" clId="{6BFA7752-9EC0-471E-AC56-E890149C7F72}" dt="2023-12-15T13:37:38.923" v="2670" actId="26606"/>
          <ac:spMkLst>
            <pc:docMk/>
            <pc:sldMk cId="3746073292" sldId="258"/>
            <ac:spMk id="205" creationId="{EE39E8A4-1A69-6598-E450-4F053866DAAA}"/>
          </ac:spMkLst>
        </pc:spChg>
        <pc:spChg chg="add del">
          <ac:chgData name="PALANIAPPAN Devarajan" userId="0ccb0e75-6f62-4860-b5c8-e1d1cc272866" providerId="ADAL" clId="{6BFA7752-9EC0-471E-AC56-E890149C7F72}" dt="2023-12-15T13:37:38.923" v="2670" actId="26606"/>
          <ac:spMkLst>
            <pc:docMk/>
            <pc:sldMk cId="3746073292" sldId="258"/>
            <ac:spMk id="206" creationId="{D6F65BD2-2754-E0E9-CFE6-19FD22182840}"/>
          </ac:spMkLst>
        </pc:spChg>
        <pc:spChg chg="add del">
          <ac:chgData name="PALANIAPPAN Devarajan" userId="0ccb0e75-6f62-4860-b5c8-e1d1cc272866" providerId="ADAL" clId="{6BFA7752-9EC0-471E-AC56-E890149C7F72}" dt="2023-12-15T13:37:38.923" v="2670" actId="26606"/>
          <ac:spMkLst>
            <pc:docMk/>
            <pc:sldMk cId="3746073292" sldId="258"/>
            <ac:spMk id="207" creationId="{59FF3D06-BE9A-23D0-7FE5-BC81DE93164B}"/>
          </ac:spMkLst>
        </pc:spChg>
        <pc:spChg chg="add del">
          <ac:chgData name="PALANIAPPAN Devarajan" userId="0ccb0e75-6f62-4860-b5c8-e1d1cc272866" providerId="ADAL" clId="{6BFA7752-9EC0-471E-AC56-E890149C7F72}" dt="2023-12-15T13:38:03.904" v="2679" actId="26606"/>
          <ac:spMkLst>
            <pc:docMk/>
            <pc:sldMk cId="3746073292" sldId="258"/>
            <ac:spMk id="208" creationId="{3F8ABF93-7FE7-6D3B-6AD7-C3921745C20D}"/>
          </ac:spMkLst>
        </pc:spChg>
        <pc:spChg chg="add del">
          <ac:chgData name="PALANIAPPAN Devarajan" userId="0ccb0e75-6f62-4860-b5c8-e1d1cc272866" providerId="ADAL" clId="{6BFA7752-9EC0-471E-AC56-E890149C7F72}" dt="2023-12-15T13:37:41.233" v="2672" actId="26606"/>
          <ac:spMkLst>
            <pc:docMk/>
            <pc:sldMk cId="3746073292" sldId="258"/>
            <ac:spMk id="209" creationId="{11B2B030-4738-4359-9E46-144B7C8BFF8B}"/>
          </ac:spMkLst>
        </pc:spChg>
        <pc:spChg chg="add del">
          <ac:chgData name="PALANIAPPAN Devarajan" userId="0ccb0e75-6f62-4860-b5c8-e1d1cc272866" providerId="ADAL" clId="{6BFA7752-9EC0-471E-AC56-E890149C7F72}" dt="2023-12-15T13:37:41.233" v="2672" actId="26606"/>
          <ac:spMkLst>
            <pc:docMk/>
            <pc:sldMk cId="3746073292" sldId="258"/>
            <ac:spMk id="210" creationId="{E722B2DD-E14D-4972-9D98-5D6E61B1B2D2}"/>
          </ac:spMkLst>
        </pc:spChg>
        <pc:spChg chg="add del">
          <ac:chgData name="PALANIAPPAN Devarajan" userId="0ccb0e75-6f62-4860-b5c8-e1d1cc272866" providerId="ADAL" clId="{6BFA7752-9EC0-471E-AC56-E890149C7F72}" dt="2023-12-15T13:38:03.904" v="2679" actId="26606"/>
          <ac:spMkLst>
            <pc:docMk/>
            <pc:sldMk cId="3746073292" sldId="258"/>
            <ac:spMk id="211" creationId="{D3C4FB21-0C2C-3F62-3EC5-DD378DBD37B2}"/>
          </ac:spMkLst>
        </pc:spChg>
        <pc:spChg chg="add del">
          <ac:chgData name="PALANIAPPAN Devarajan" userId="0ccb0e75-6f62-4860-b5c8-e1d1cc272866" providerId="ADAL" clId="{6BFA7752-9EC0-471E-AC56-E890149C7F72}" dt="2023-12-15T13:38:25.570" v="2681" actId="26606"/>
          <ac:spMkLst>
            <pc:docMk/>
            <pc:sldMk cId="3746073292" sldId="258"/>
            <ac:spMk id="213" creationId="{DDDE8F1B-7D12-DA50-6CB4-E966337CB378}"/>
          </ac:spMkLst>
        </pc:spChg>
        <pc:spChg chg="add del">
          <ac:chgData name="PALANIAPPAN Devarajan" userId="0ccb0e75-6f62-4860-b5c8-e1d1cc272866" providerId="ADAL" clId="{6BFA7752-9EC0-471E-AC56-E890149C7F72}" dt="2023-12-15T13:38:25.570" v="2681" actId="26606"/>
          <ac:spMkLst>
            <pc:docMk/>
            <pc:sldMk cId="3746073292" sldId="258"/>
            <ac:spMk id="214" creationId="{49D2FB46-4858-EF0E-0495-439BCECA839D}"/>
          </ac:spMkLst>
        </pc:spChg>
        <pc:spChg chg="add del">
          <ac:chgData name="PALANIAPPAN Devarajan" userId="0ccb0e75-6f62-4860-b5c8-e1d1cc272866" providerId="ADAL" clId="{6BFA7752-9EC0-471E-AC56-E890149C7F72}" dt="2023-12-15T13:38:25.570" v="2681" actId="26606"/>
          <ac:spMkLst>
            <pc:docMk/>
            <pc:sldMk cId="3746073292" sldId="258"/>
            <ac:spMk id="215" creationId="{EE39E8A4-1A69-6598-E450-4F053866DAAA}"/>
          </ac:spMkLst>
        </pc:spChg>
        <pc:spChg chg="add del">
          <ac:chgData name="PALANIAPPAN Devarajan" userId="0ccb0e75-6f62-4860-b5c8-e1d1cc272866" providerId="ADAL" clId="{6BFA7752-9EC0-471E-AC56-E890149C7F72}" dt="2023-12-15T13:38:25.570" v="2681" actId="26606"/>
          <ac:spMkLst>
            <pc:docMk/>
            <pc:sldMk cId="3746073292" sldId="258"/>
            <ac:spMk id="216" creationId="{D6F65BD2-2754-E0E9-CFE6-19FD22182840}"/>
          </ac:spMkLst>
        </pc:spChg>
        <pc:spChg chg="add del">
          <ac:chgData name="PALANIAPPAN Devarajan" userId="0ccb0e75-6f62-4860-b5c8-e1d1cc272866" providerId="ADAL" clId="{6BFA7752-9EC0-471E-AC56-E890149C7F72}" dt="2023-12-15T13:38:25.570" v="2681" actId="26606"/>
          <ac:spMkLst>
            <pc:docMk/>
            <pc:sldMk cId="3746073292" sldId="258"/>
            <ac:spMk id="217" creationId="{59FF3D06-BE9A-23D0-7FE5-BC81DE93164B}"/>
          </ac:spMkLst>
        </pc:spChg>
        <pc:spChg chg="add del">
          <ac:chgData name="PALANIAPPAN Devarajan" userId="0ccb0e75-6f62-4860-b5c8-e1d1cc272866" providerId="ADAL" clId="{6BFA7752-9EC0-471E-AC56-E890149C7F72}" dt="2023-12-21T10:26:26.861" v="3414"/>
          <ac:spMkLst>
            <pc:docMk/>
            <pc:sldMk cId="3746073292" sldId="258"/>
            <ac:spMk id="219" creationId="{51935DB0-36D0-5C2E-7342-262D35382F26}"/>
          </ac:spMkLst>
        </pc:spChg>
        <pc:spChg chg="add del">
          <ac:chgData name="PALANIAPPAN Devarajan" userId="0ccb0e75-6f62-4860-b5c8-e1d1cc272866" providerId="ADAL" clId="{6BFA7752-9EC0-471E-AC56-E890149C7F72}" dt="2023-12-21T10:26:26.861" v="3414"/>
          <ac:spMkLst>
            <pc:docMk/>
            <pc:sldMk cId="3746073292" sldId="258"/>
            <ac:spMk id="220" creationId="{53D31893-BB06-4F90-7CCA-0A7A2694FA80}"/>
          </ac:spMkLst>
        </pc:spChg>
        <pc:spChg chg="add del">
          <ac:chgData name="PALANIAPPAN Devarajan" userId="0ccb0e75-6f62-4860-b5c8-e1d1cc272866" providerId="ADAL" clId="{6BFA7752-9EC0-471E-AC56-E890149C7F72}" dt="2023-12-21T10:26:26.861" v="3414"/>
          <ac:spMkLst>
            <pc:docMk/>
            <pc:sldMk cId="3746073292" sldId="258"/>
            <ac:spMk id="221" creationId="{3F8ABF93-7FE7-6D3B-6AD7-C3921745C20D}"/>
          </ac:spMkLst>
        </pc:spChg>
        <pc:spChg chg="add del">
          <ac:chgData name="PALANIAPPAN Devarajan" userId="0ccb0e75-6f62-4860-b5c8-e1d1cc272866" providerId="ADAL" clId="{6BFA7752-9EC0-471E-AC56-E890149C7F72}" dt="2023-12-21T10:26:26.861" v="3414"/>
          <ac:spMkLst>
            <pc:docMk/>
            <pc:sldMk cId="3746073292" sldId="258"/>
            <ac:spMk id="222" creationId="{D3C4FB21-0C2C-3F62-3EC5-DD378DBD37B2}"/>
          </ac:spMkLst>
        </pc:spChg>
        <pc:grpChg chg="add del">
          <ac:chgData name="PALANIAPPAN Devarajan" userId="0ccb0e75-6f62-4860-b5c8-e1d1cc272866" providerId="ADAL" clId="{6BFA7752-9EC0-471E-AC56-E890149C7F72}" dt="2023-12-15T12:22:26.879" v="2169" actId="26606"/>
          <ac:grpSpMkLst>
            <pc:docMk/>
            <pc:sldMk cId="3746073292" sldId="258"/>
            <ac:grpSpMk id="117" creationId="{723C66ED-DBBF-12CA-7F5E-813E0E7D036A}"/>
          </ac:grpSpMkLst>
        </pc:grpChg>
        <pc:grpChg chg="add del">
          <ac:chgData name="PALANIAPPAN Devarajan" userId="0ccb0e75-6f62-4860-b5c8-e1d1cc272866" providerId="ADAL" clId="{6BFA7752-9EC0-471E-AC56-E890149C7F72}" dt="2023-12-15T13:35:39.546" v="2654" actId="26606"/>
          <ac:grpSpMkLst>
            <pc:docMk/>
            <pc:sldMk cId="3746073292" sldId="258"/>
            <ac:grpSpMk id="125" creationId="{723C66ED-DBBF-12CA-7F5E-813E0E7D036A}"/>
          </ac:grpSpMkLst>
        </pc:grpChg>
        <pc:grpChg chg="add del">
          <ac:chgData name="PALANIAPPAN Devarajan" userId="0ccb0e75-6f62-4860-b5c8-e1d1cc272866" providerId="ADAL" clId="{6BFA7752-9EC0-471E-AC56-E890149C7F72}" dt="2023-12-15T13:34:56.390" v="2631" actId="26606"/>
          <ac:grpSpMkLst>
            <pc:docMk/>
            <pc:sldMk cId="3746073292" sldId="258"/>
            <ac:grpSpMk id="130" creationId="{26176824-7946-6969-3841-DD5C101DF42D}"/>
          </ac:grpSpMkLst>
        </pc:grpChg>
        <pc:grpChg chg="add del">
          <ac:chgData name="PALANIAPPAN Devarajan" userId="0ccb0e75-6f62-4860-b5c8-e1d1cc272866" providerId="ADAL" clId="{6BFA7752-9EC0-471E-AC56-E890149C7F72}" dt="2023-12-15T13:34:59.320" v="2633" actId="26606"/>
          <ac:grpSpMkLst>
            <pc:docMk/>
            <pc:sldMk cId="3746073292" sldId="258"/>
            <ac:grpSpMk id="136" creationId="{723C66ED-DBBF-12CA-7F5E-813E0E7D036A}"/>
          </ac:grpSpMkLst>
        </pc:grpChg>
        <pc:grpChg chg="add del">
          <ac:chgData name="PALANIAPPAN Devarajan" userId="0ccb0e75-6f62-4860-b5c8-e1d1cc272866" providerId="ADAL" clId="{6BFA7752-9EC0-471E-AC56-E890149C7F72}" dt="2023-12-15T13:35:01.632" v="2635" actId="26606"/>
          <ac:grpSpMkLst>
            <pc:docMk/>
            <pc:sldMk cId="3746073292" sldId="258"/>
            <ac:grpSpMk id="142" creationId="{26176824-7946-6969-3841-DD5C101DF42D}"/>
          </ac:grpSpMkLst>
        </pc:grpChg>
        <pc:grpChg chg="add del">
          <ac:chgData name="PALANIAPPAN Devarajan" userId="0ccb0e75-6f62-4860-b5c8-e1d1cc272866" providerId="ADAL" clId="{6BFA7752-9EC0-471E-AC56-E890149C7F72}" dt="2023-12-15T13:35:04.212" v="2637" actId="26606"/>
          <ac:grpSpMkLst>
            <pc:docMk/>
            <pc:sldMk cId="3746073292" sldId="258"/>
            <ac:grpSpMk id="144" creationId="{723C66ED-DBBF-12CA-7F5E-813E0E7D036A}"/>
          </ac:grpSpMkLst>
        </pc:grpChg>
        <pc:grpChg chg="add del">
          <ac:chgData name="PALANIAPPAN Devarajan" userId="0ccb0e75-6f62-4860-b5c8-e1d1cc272866" providerId="ADAL" clId="{6BFA7752-9EC0-471E-AC56-E890149C7F72}" dt="2023-12-15T13:35:17.667" v="2643" actId="26606"/>
          <ac:grpSpMkLst>
            <pc:docMk/>
            <pc:sldMk cId="3746073292" sldId="258"/>
            <ac:grpSpMk id="154" creationId="{723C66ED-DBBF-12CA-7F5E-813E0E7D036A}"/>
          </ac:grpSpMkLst>
        </pc:grpChg>
        <pc:grpChg chg="add del">
          <ac:chgData name="PALANIAPPAN Devarajan" userId="0ccb0e75-6f62-4860-b5c8-e1d1cc272866" providerId="ADAL" clId="{6BFA7752-9EC0-471E-AC56-E890149C7F72}" dt="2023-12-15T13:35:22.062" v="2645" actId="26606"/>
          <ac:grpSpMkLst>
            <pc:docMk/>
            <pc:sldMk cId="3746073292" sldId="258"/>
            <ac:grpSpMk id="157" creationId="{26176824-7946-6969-3841-DD5C101DF42D}"/>
          </ac:grpSpMkLst>
        </pc:grpChg>
        <pc:grpChg chg="add del">
          <ac:chgData name="PALANIAPPAN Devarajan" userId="0ccb0e75-6f62-4860-b5c8-e1d1cc272866" providerId="ADAL" clId="{6BFA7752-9EC0-471E-AC56-E890149C7F72}" dt="2023-12-15T13:35:25.424" v="2647" actId="26606"/>
          <ac:grpSpMkLst>
            <pc:docMk/>
            <pc:sldMk cId="3746073292" sldId="258"/>
            <ac:grpSpMk id="163" creationId="{723C66ED-DBBF-12CA-7F5E-813E0E7D036A}"/>
          </ac:grpSpMkLst>
        </pc:grpChg>
        <pc:grpChg chg="add del">
          <ac:chgData name="PALANIAPPAN Devarajan" userId="0ccb0e75-6f62-4860-b5c8-e1d1cc272866" providerId="ADAL" clId="{6BFA7752-9EC0-471E-AC56-E890149C7F72}" dt="2023-12-15T13:35:29.211" v="2649" actId="26606"/>
          <ac:grpSpMkLst>
            <pc:docMk/>
            <pc:sldMk cId="3746073292" sldId="258"/>
            <ac:grpSpMk id="166" creationId="{26176824-7946-6969-3841-DD5C101DF42D}"/>
          </ac:grpSpMkLst>
        </pc:grpChg>
        <pc:grpChg chg="add del">
          <ac:chgData name="PALANIAPPAN Devarajan" userId="0ccb0e75-6f62-4860-b5c8-e1d1cc272866" providerId="ADAL" clId="{6BFA7752-9EC0-471E-AC56-E890149C7F72}" dt="2023-12-15T13:35:36.702" v="2651" actId="26606"/>
          <ac:grpSpMkLst>
            <pc:docMk/>
            <pc:sldMk cId="3746073292" sldId="258"/>
            <ac:grpSpMk id="172" creationId="{723C66ED-DBBF-12CA-7F5E-813E0E7D036A}"/>
          </ac:grpSpMkLst>
        </pc:grpChg>
        <pc:grpChg chg="add del">
          <ac:chgData name="PALANIAPPAN Devarajan" userId="0ccb0e75-6f62-4860-b5c8-e1d1cc272866" providerId="ADAL" clId="{6BFA7752-9EC0-471E-AC56-E890149C7F72}" dt="2023-12-15T13:35:39.543" v="2653" actId="26606"/>
          <ac:grpSpMkLst>
            <pc:docMk/>
            <pc:sldMk cId="3746073292" sldId="258"/>
            <ac:grpSpMk id="175" creationId="{26176824-7946-6969-3841-DD5C101DF42D}"/>
          </ac:grpSpMkLst>
        </pc:grpChg>
        <pc:grpChg chg="add del">
          <ac:chgData name="PALANIAPPAN Devarajan" userId="0ccb0e75-6f62-4860-b5c8-e1d1cc272866" providerId="ADAL" clId="{6BFA7752-9EC0-471E-AC56-E890149C7F72}" dt="2023-12-15T13:38:25.570" v="2682" actId="26606"/>
          <ac:grpSpMkLst>
            <pc:docMk/>
            <pc:sldMk cId="3746073292" sldId="258"/>
            <ac:grpSpMk id="181" creationId="{723C66ED-DBBF-12CA-7F5E-813E0E7D036A}"/>
          </ac:grpSpMkLst>
        </pc:grpChg>
        <pc:grpChg chg="add del">
          <ac:chgData name="PALANIAPPAN Devarajan" userId="0ccb0e75-6f62-4860-b5c8-e1d1cc272866" providerId="ADAL" clId="{6BFA7752-9EC0-471E-AC56-E890149C7F72}" dt="2023-12-15T13:37:17.912" v="2664" actId="26606"/>
          <ac:grpSpMkLst>
            <pc:docMk/>
            <pc:sldMk cId="3746073292" sldId="258"/>
            <ac:grpSpMk id="187" creationId="{26176824-7946-6969-3841-DD5C101DF42D}"/>
          </ac:grpSpMkLst>
        </pc:grpChg>
        <pc:picChg chg="add mod">
          <ac:chgData name="PALANIAPPAN Devarajan" userId="0ccb0e75-6f62-4860-b5c8-e1d1cc272866" providerId="ADAL" clId="{6BFA7752-9EC0-471E-AC56-E890149C7F72}" dt="2023-12-15T13:38:25.570" v="2682" actId="26606"/>
          <ac:picMkLst>
            <pc:docMk/>
            <pc:sldMk cId="3746073292" sldId="258"/>
            <ac:picMk id="3" creationId="{B72DC1CA-A9B8-595E-6A45-669315FF06E1}"/>
          </ac:picMkLst>
        </pc:picChg>
        <pc:cxnChg chg="add del">
          <ac:chgData name="PALANIAPPAN Devarajan" userId="0ccb0e75-6f62-4860-b5c8-e1d1cc272866" providerId="ADAL" clId="{6BFA7752-9EC0-471E-AC56-E890149C7F72}" dt="2023-12-08T14:03:03.880" v="933" actId="26606"/>
          <ac:cxnSpMkLst>
            <pc:docMk/>
            <pc:sldMk cId="3746073292" sldId="258"/>
            <ac:cxnSpMk id="32" creationId="{469F4FF8-F8B0-4630-BA1B-0D8B324CD5FF}"/>
          </ac:cxnSpMkLst>
        </pc:cxnChg>
      </pc:sldChg>
      <pc:sldChg chg="addSp delSp modSp new mod ord modTransition setBg delDesignElem">
        <pc:chgData name="PALANIAPPAN Devarajan" userId="0ccb0e75-6f62-4860-b5c8-e1d1cc272866" providerId="ADAL" clId="{6BFA7752-9EC0-471E-AC56-E890149C7F72}" dt="2023-12-21T10:26:26.861" v="3414"/>
        <pc:sldMkLst>
          <pc:docMk/>
          <pc:sldMk cId="1618717082" sldId="259"/>
        </pc:sldMkLst>
        <pc:spChg chg="add del">
          <ac:chgData name="PALANIAPPAN Devarajan" userId="0ccb0e75-6f62-4860-b5c8-e1d1cc272866" providerId="ADAL" clId="{6BFA7752-9EC0-471E-AC56-E890149C7F72}" dt="2023-12-07T07:51:29.475" v="233" actId="26606"/>
          <ac:spMkLst>
            <pc:docMk/>
            <pc:sldMk cId="1618717082" sldId="259"/>
            <ac:spMk id="8" creationId="{7A5E34FE-8412-1F0A-97E2-8DB45EE287C5}"/>
          </ac:spMkLst>
        </pc:spChg>
        <pc:spChg chg="add del">
          <ac:chgData name="PALANIAPPAN Devarajan" userId="0ccb0e75-6f62-4860-b5c8-e1d1cc272866" providerId="ADAL" clId="{6BFA7752-9EC0-471E-AC56-E890149C7F72}" dt="2023-12-07T07:51:32.136" v="235" actId="26606"/>
          <ac:spMkLst>
            <pc:docMk/>
            <pc:sldMk cId="1618717082" sldId="259"/>
            <ac:spMk id="10" creationId="{E722B2DD-E14D-4972-9D98-5D6E61B1B2D2}"/>
          </ac:spMkLst>
        </pc:spChg>
        <pc:spChg chg="add del">
          <ac:chgData name="PALANIAPPAN Devarajan" userId="0ccb0e75-6f62-4860-b5c8-e1d1cc272866" providerId="ADAL" clId="{6BFA7752-9EC0-471E-AC56-E890149C7F72}" dt="2023-12-07T07:51:32.136" v="235" actId="26606"/>
          <ac:spMkLst>
            <pc:docMk/>
            <pc:sldMk cId="1618717082" sldId="259"/>
            <ac:spMk id="11" creationId="{11B2B030-4738-4359-9E46-144B7C8BFF8B}"/>
          </ac:spMkLst>
        </pc:spChg>
        <pc:spChg chg="add del">
          <ac:chgData name="PALANIAPPAN Devarajan" userId="0ccb0e75-6f62-4860-b5c8-e1d1cc272866" providerId="ADAL" clId="{6BFA7752-9EC0-471E-AC56-E890149C7F72}" dt="2023-12-07T07:52:16.784" v="245" actId="26606"/>
          <ac:spMkLst>
            <pc:docMk/>
            <pc:sldMk cId="1618717082" sldId="259"/>
            <ac:spMk id="15" creationId="{8B089790-F4B6-46A7-BB28-7B74A9A9EFDC}"/>
          </ac:spMkLst>
        </pc:spChg>
        <pc:spChg chg="add del">
          <ac:chgData name="PALANIAPPAN Devarajan" userId="0ccb0e75-6f62-4860-b5c8-e1d1cc272866" providerId="ADAL" clId="{6BFA7752-9EC0-471E-AC56-E890149C7F72}" dt="2023-12-07T07:52:04.949" v="240" actId="26606"/>
          <ac:spMkLst>
            <pc:docMk/>
            <pc:sldMk cId="1618717082" sldId="259"/>
            <ac:spMk id="22" creationId="{32BC26D8-82FB-445E-AA49-62A77D7C1EE0}"/>
          </ac:spMkLst>
        </pc:spChg>
        <pc:spChg chg="add del">
          <ac:chgData name="PALANIAPPAN Devarajan" userId="0ccb0e75-6f62-4860-b5c8-e1d1cc272866" providerId="ADAL" clId="{6BFA7752-9EC0-471E-AC56-E890149C7F72}" dt="2023-12-07T07:52:04.949" v="240" actId="26606"/>
          <ac:spMkLst>
            <pc:docMk/>
            <pc:sldMk cId="1618717082" sldId="259"/>
            <ac:spMk id="24" creationId="{CB44330D-EA18-4254-AA95-EB49948539B8}"/>
          </ac:spMkLst>
        </pc:spChg>
        <pc:spChg chg="add del">
          <ac:chgData name="PALANIAPPAN Devarajan" userId="0ccb0e75-6f62-4860-b5c8-e1d1cc272866" providerId="ADAL" clId="{6BFA7752-9EC0-471E-AC56-E890149C7F72}" dt="2023-12-07T07:52:11.633" v="242" actId="26606"/>
          <ac:spMkLst>
            <pc:docMk/>
            <pc:sldMk cId="1618717082" sldId="259"/>
            <ac:spMk id="26" creationId="{42A4FC2C-047E-45A5-965D-8E1E3BF09BC6}"/>
          </ac:spMkLst>
        </pc:spChg>
        <pc:spChg chg="add del">
          <ac:chgData name="PALANIAPPAN Devarajan" userId="0ccb0e75-6f62-4860-b5c8-e1d1cc272866" providerId="ADAL" clId="{6BFA7752-9EC0-471E-AC56-E890149C7F72}" dt="2023-12-07T07:52:16.778" v="244" actId="26606"/>
          <ac:spMkLst>
            <pc:docMk/>
            <pc:sldMk cId="1618717082" sldId="259"/>
            <ac:spMk id="28" creationId="{A8D57A06-A426-446D-B02C-A2DC6B62E45E}"/>
          </ac:spMkLst>
        </pc:spChg>
        <pc:spChg chg="add del">
          <ac:chgData name="PALANIAPPAN Devarajan" userId="0ccb0e75-6f62-4860-b5c8-e1d1cc272866" providerId="ADAL" clId="{6BFA7752-9EC0-471E-AC56-E890149C7F72}" dt="2023-12-07T07:52:16.778" v="244" actId="26606"/>
          <ac:spMkLst>
            <pc:docMk/>
            <pc:sldMk cId="1618717082" sldId="259"/>
            <ac:spMk id="29" creationId="{AB8C311F-7253-4AED-9701-7FC0708C41C7}"/>
          </ac:spMkLst>
        </pc:spChg>
        <pc:spChg chg="add del">
          <ac:chgData name="PALANIAPPAN Devarajan" userId="0ccb0e75-6f62-4860-b5c8-e1d1cc272866" providerId="ADAL" clId="{6BFA7752-9EC0-471E-AC56-E890149C7F72}" dt="2023-12-07T07:52:16.778" v="244" actId="26606"/>
          <ac:spMkLst>
            <pc:docMk/>
            <pc:sldMk cId="1618717082" sldId="259"/>
            <ac:spMk id="30" creationId="{E2384209-CB15-4CDF-9D31-C44FD9A3F20D}"/>
          </ac:spMkLst>
        </pc:spChg>
        <pc:spChg chg="add del">
          <ac:chgData name="PALANIAPPAN Devarajan" userId="0ccb0e75-6f62-4860-b5c8-e1d1cc272866" providerId="ADAL" clId="{6BFA7752-9EC0-471E-AC56-E890149C7F72}" dt="2023-12-07T07:52:16.778" v="244" actId="26606"/>
          <ac:spMkLst>
            <pc:docMk/>
            <pc:sldMk cId="1618717082" sldId="259"/>
            <ac:spMk id="31" creationId="{2633B3B5-CC90-43F0-8714-D31D1F3F0209}"/>
          </ac:spMkLst>
        </pc:spChg>
        <pc:spChg chg="add del">
          <ac:chgData name="PALANIAPPAN Devarajan" userId="0ccb0e75-6f62-4860-b5c8-e1d1cc272866" providerId="ADAL" clId="{6BFA7752-9EC0-471E-AC56-E890149C7F72}" dt="2023-12-08T06:59:52.361" v="589" actId="26606"/>
          <ac:spMkLst>
            <pc:docMk/>
            <pc:sldMk cId="1618717082" sldId="259"/>
            <ac:spMk id="33" creationId="{42A4FC2C-047E-45A5-965D-8E1E3BF09BC6}"/>
          </ac:spMkLst>
        </pc:spChg>
        <pc:spChg chg="add del">
          <ac:chgData name="PALANIAPPAN Devarajan" userId="0ccb0e75-6f62-4860-b5c8-e1d1cc272866" providerId="ADAL" clId="{6BFA7752-9EC0-471E-AC56-E890149C7F72}" dt="2023-12-08T06:59:47.757" v="586" actId="26606"/>
          <ac:spMkLst>
            <pc:docMk/>
            <pc:sldMk cId="1618717082" sldId="259"/>
            <ac:spMk id="38" creationId="{22F15A2D-2324-487D-A02A-BF46C5C580EB}"/>
          </ac:spMkLst>
        </pc:spChg>
        <pc:spChg chg="add del">
          <ac:chgData name="PALANIAPPAN Devarajan" userId="0ccb0e75-6f62-4860-b5c8-e1d1cc272866" providerId="ADAL" clId="{6BFA7752-9EC0-471E-AC56-E890149C7F72}" dt="2023-12-08T06:59:47.757" v="586" actId="26606"/>
          <ac:spMkLst>
            <pc:docMk/>
            <pc:sldMk cId="1618717082" sldId="259"/>
            <ac:spMk id="40" creationId="{17A7F34E-D418-47E2-9F86-2C45BBC31210}"/>
          </ac:spMkLst>
        </pc:spChg>
        <pc:spChg chg="add del">
          <ac:chgData name="PALANIAPPAN Devarajan" userId="0ccb0e75-6f62-4860-b5c8-e1d1cc272866" providerId="ADAL" clId="{6BFA7752-9EC0-471E-AC56-E890149C7F72}" dt="2023-12-08T06:59:47.757" v="586" actId="26606"/>
          <ac:spMkLst>
            <pc:docMk/>
            <pc:sldMk cId="1618717082" sldId="259"/>
            <ac:spMk id="42" creationId="{2AEAFA59-923A-4F54-8B49-44C970BCC323}"/>
          </ac:spMkLst>
        </pc:spChg>
        <pc:spChg chg="add del">
          <ac:chgData name="PALANIAPPAN Devarajan" userId="0ccb0e75-6f62-4860-b5c8-e1d1cc272866" providerId="ADAL" clId="{6BFA7752-9EC0-471E-AC56-E890149C7F72}" dt="2023-12-08T06:59:52.346" v="588" actId="26606"/>
          <ac:spMkLst>
            <pc:docMk/>
            <pc:sldMk cId="1618717082" sldId="259"/>
            <ac:spMk id="44" creationId="{3776B14B-F2F4-4825-8DA8-8C7A0F2B3960}"/>
          </ac:spMkLst>
        </pc:spChg>
        <pc:spChg chg="add del">
          <ac:chgData name="PALANIAPPAN Devarajan" userId="0ccb0e75-6f62-4860-b5c8-e1d1cc272866" providerId="ADAL" clId="{6BFA7752-9EC0-471E-AC56-E890149C7F72}" dt="2023-12-08T06:59:52.346" v="588" actId="26606"/>
          <ac:spMkLst>
            <pc:docMk/>
            <pc:sldMk cId="1618717082" sldId="259"/>
            <ac:spMk id="45" creationId="{63644BFD-D22E-4019-B666-387DA51AEAFD}"/>
          </ac:spMkLst>
        </pc:spChg>
        <pc:spChg chg="add del">
          <ac:chgData name="PALANIAPPAN Devarajan" userId="0ccb0e75-6f62-4860-b5c8-e1d1cc272866" providerId="ADAL" clId="{6BFA7752-9EC0-471E-AC56-E890149C7F72}" dt="2023-12-21T10:26:26.861" v="3414"/>
          <ac:spMkLst>
            <pc:docMk/>
            <pc:sldMk cId="1618717082" sldId="259"/>
            <ac:spMk id="49" creationId="{22F15A2D-2324-487D-A02A-BF46C5C580EB}"/>
          </ac:spMkLst>
        </pc:spChg>
        <pc:spChg chg="add del">
          <ac:chgData name="PALANIAPPAN Devarajan" userId="0ccb0e75-6f62-4860-b5c8-e1d1cc272866" providerId="ADAL" clId="{6BFA7752-9EC0-471E-AC56-E890149C7F72}" dt="2023-12-21T10:26:26.861" v="3414"/>
          <ac:spMkLst>
            <pc:docMk/>
            <pc:sldMk cId="1618717082" sldId="259"/>
            <ac:spMk id="50" creationId="{2AEAFA59-923A-4F54-8B49-44C970BCC323}"/>
          </ac:spMkLst>
        </pc:spChg>
        <pc:spChg chg="add del">
          <ac:chgData name="PALANIAPPAN Devarajan" userId="0ccb0e75-6f62-4860-b5c8-e1d1cc272866" providerId="ADAL" clId="{6BFA7752-9EC0-471E-AC56-E890149C7F72}" dt="2023-12-21T10:26:26.861" v="3414"/>
          <ac:spMkLst>
            <pc:docMk/>
            <pc:sldMk cId="1618717082" sldId="259"/>
            <ac:spMk id="51" creationId="{C37E9D4B-7BFA-4D10-B666-547BAC499469}"/>
          </ac:spMkLst>
        </pc:spChg>
        <pc:spChg chg="add del">
          <ac:chgData name="PALANIAPPAN Devarajan" userId="0ccb0e75-6f62-4860-b5c8-e1d1cc272866" providerId="ADAL" clId="{6BFA7752-9EC0-471E-AC56-E890149C7F72}" dt="2023-12-08T14:03:34.563" v="935" actId="26606"/>
          <ac:spMkLst>
            <pc:docMk/>
            <pc:sldMk cId="1618717082" sldId="259"/>
            <ac:spMk id="53" creationId="{854ECEBE-9353-406C-9313-02A517A310EF}"/>
          </ac:spMkLst>
        </pc:spChg>
        <pc:spChg chg="add del">
          <ac:chgData name="PALANIAPPAN Devarajan" userId="0ccb0e75-6f62-4860-b5c8-e1d1cc272866" providerId="ADAL" clId="{6BFA7752-9EC0-471E-AC56-E890149C7F72}" dt="2023-12-08T14:03:34.563" v="935" actId="26606"/>
          <ac:spMkLst>
            <pc:docMk/>
            <pc:sldMk cId="1618717082" sldId="259"/>
            <ac:spMk id="54" creationId="{71A74C97-ECC4-4C3A-988A-A72C1F8BBAC8}"/>
          </ac:spMkLst>
        </pc:spChg>
        <pc:spChg chg="add del">
          <ac:chgData name="PALANIAPPAN Devarajan" userId="0ccb0e75-6f62-4860-b5c8-e1d1cc272866" providerId="ADAL" clId="{6BFA7752-9EC0-471E-AC56-E890149C7F72}" dt="2023-12-08T14:03:34.563" v="935" actId="26606"/>
          <ac:spMkLst>
            <pc:docMk/>
            <pc:sldMk cId="1618717082" sldId="259"/>
            <ac:spMk id="55" creationId="{5FB5F3BA-58DF-40DA-AE44-974A00E0619C}"/>
          </ac:spMkLst>
        </pc:spChg>
        <pc:spChg chg="add del">
          <ac:chgData name="PALANIAPPAN Devarajan" userId="0ccb0e75-6f62-4860-b5c8-e1d1cc272866" providerId="ADAL" clId="{6BFA7752-9EC0-471E-AC56-E890149C7F72}" dt="2023-12-08T08:50:38.665" v="756" actId="26606"/>
          <ac:spMkLst>
            <pc:docMk/>
            <pc:sldMk cId="1618717082" sldId="259"/>
            <ac:spMk id="56" creationId="{3DAD86CA-8235-409B-982B-5E7A033E2392}"/>
          </ac:spMkLst>
        </pc:spChg>
        <pc:spChg chg="add del">
          <ac:chgData name="PALANIAPPAN Devarajan" userId="0ccb0e75-6f62-4860-b5c8-e1d1cc272866" providerId="ADAL" clId="{6BFA7752-9EC0-471E-AC56-E890149C7F72}" dt="2023-12-08T14:03:34.563" v="935" actId="26606"/>
          <ac:spMkLst>
            <pc:docMk/>
            <pc:sldMk cId="1618717082" sldId="259"/>
            <ac:spMk id="57" creationId="{DE1994AC-22D1-4B48-9EDA-BE373E704567}"/>
          </ac:spMkLst>
        </pc:spChg>
        <pc:spChg chg="add del">
          <ac:chgData name="PALANIAPPAN Devarajan" userId="0ccb0e75-6f62-4860-b5c8-e1d1cc272866" providerId="ADAL" clId="{6BFA7752-9EC0-471E-AC56-E890149C7F72}" dt="2023-12-08T08:50:38.665" v="756" actId="26606"/>
          <ac:spMkLst>
            <pc:docMk/>
            <pc:sldMk cId="1618717082" sldId="259"/>
            <ac:spMk id="58" creationId="{9F234FBA-3501-47B4-AE0C-AA4AFBC8F603}"/>
          </ac:spMkLst>
        </pc:spChg>
        <pc:spChg chg="add del">
          <ac:chgData name="PALANIAPPAN Devarajan" userId="0ccb0e75-6f62-4860-b5c8-e1d1cc272866" providerId="ADAL" clId="{6BFA7752-9EC0-471E-AC56-E890149C7F72}" dt="2023-12-08T14:03:39.905" v="937" actId="26606"/>
          <ac:spMkLst>
            <pc:docMk/>
            <pc:sldMk cId="1618717082" sldId="259"/>
            <ac:spMk id="59" creationId="{854ECEBE-9353-406C-9313-02A517A310EF}"/>
          </ac:spMkLst>
        </pc:spChg>
        <pc:spChg chg="add del">
          <ac:chgData name="PALANIAPPAN Devarajan" userId="0ccb0e75-6f62-4860-b5c8-e1d1cc272866" providerId="ADAL" clId="{6BFA7752-9EC0-471E-AC56-E890149C7F72}" dt="2023-12-08T08:50:38.665" v="756" actId="26606"/>
          <ac:spMkLst>
            <pc:docMk/>
            <pc:sldMk cId="1618717082" sldId="259"/>
            <ac:spMk id="60" creationId="{B5EF893B-0491-416E-9D33-BADE9600792A}"/>
          </ac:spMkLst>
        </pc:spChg>
        <pc:spChg chg="add del">
          <ac:chgData name="PALANIAPPAN Devarajan" userId="0ccb0e75-6f62-4860-b5c8-e1d1cc272866" providerId="ADAL" clId="{6BFA7752-9EC0-471E-AC56-E890149C7F72}" dt="2023-12-08T14:03:39.905" v="937" actId="26606"/>
          <ac:spMkLst>
            <pc:docMk/>
            <pc:sldMk cId="1618717082" sldId="259"/>
            <ac:spMk id="61" creationId="{71A74C97-ECC4-4C3A-988A-A72C1F8BBAC8}"/>
          </ac:spMkLst>
        </pc:spChg>
        <pc:spChg chg="add del">
          <ac:chgData name="PALANIAPPAN Devarajan" userId="0ccb0e75-6f62-4860-b5c8-e1d1cc272866" providerId="ADAL" clId="{6BFA7752-9EC0-471E-AC56-E890149C7F72}" dt="2023-12-08T14:03:39.905" v="937" actId="26606"/>
          <ac:spMkLst>
            <pc:docMk/>
            <pc:sldMk cId="1618717082" sldId="259"/>
            <ac:spMk id="63" creationId="{5FB5F3BA-58DF-40DA-AE44-974A00E0619C}"/>
          </ac:spMkLst>
        </pc:spChg>
        <pc:spChg chg="add del">
          <ac:chgData name="PALANIAPPAN Devarajan" userId="0ccb0e75-6f62-4860-b5c8-e1d1cc272866" providerId="ADAL" clId="{6BFA7752-9EC0-471E-AC56-E890149C7F72}" dt="2023-12-08T14:03:34.563" v="935" actId="26606"/>
          <ac:spMkLst>
            <pc:docMk/>
            <pc:sldMk cId="1618717082" sldId="259"/>
            <ac:spMk id="64" creationId="{86806086-A782-4311-A63B-1A68574D8067}"/>
          </ac:spMkLst>
        </pc:spChg>
        <pc:spChg chg="add del">
          <ac:chgData name="PALANIAPPAN Devarajan" userId="0ccb0e75-6f62-4860-b5c8-e1d1cc272866" providerId="ADAL" clId="{6BFA7752-9EC0-471E-AC56-E890149C7F72}" dt="2023-12-08T14:03:39.905" v="937" actId="26606"/>
          <ac:spMkLst>
            <pc:docMk/>
            <pc:sldMk cId="1618717082" sldId="259"/>
            <ac:spMk id="65" creationId="{DE1994AC-22D1-4B48-9EDA-BE373E704567}"/>
          </ac:spMkLst>
        </pc:spChg>
        <pc:spChg chg="add del">
          <ac:chgData name="PALANIAPPAN Devarajan" userId="0ccb0e75-6f62-4860-b5c8-e1d1cc272866" providerId="ADAL" clId="{6BFA7752-9EC0-471E-AC56-E890149C7F72}" dt="2023-12-08T14:03:39.905" v="937" actId="26606"/>
          <ac:spMkLst>
            <pc:docMk/>
            <pc:sldMk cId="1618717082" sldId="259"/>
            <ac:spMk id="66" creationId="{86806086-A782-4311-A63B-1A68574D8067}"/>
          </ac:spMkLst>
        </pc:spChg>
        <pc:grpChg chg="add del">
          <ac:chgData name="PALANIAPPAN Devarajan" userId="0ccb0e75-6f62-4860-b5c8-e1d1cc272866" providerId="ADAL" clId="{6BFA7752-9EC0-471E-AC56-E890149C7F72}" dt="2023-12-07T07:52:16.784" v="245" actId="26606"/>
          <ac:grpSpMkLst>
            <pc:docMk/>
            <pc:sldMk cId="1618717082" sldId="259"/>
            <ac:grpSpMk id="16" creationId="{9DE3F54D-33BC-4382-A2AB-5E002F0F1166}"/>
          </ac:grpSpMkLst>
        </pc:grpChg>
        <pc:grpChg chg="add del">
          <ac:chgData name="PALANIAPPAN Devarajan" userId="0ccb0e75-6f62-4860-b5c8-e1d1cc272866" providerId="ADAL" clId="{6BFA7752-9EC0-471E-AC56-E890149C7F72}" dt="2023-12-08T06:59:52.346" v="588" actId="26606"/>
          <ac:grpSpMkLst>
            <pc:docMk/>
            <pc:sldMk cId="1618717082" sldId="259"/>
            <ac:grpSpMk id="46" creationId="{5FE9FE4C-C9E0-4C54-8010-EA9D29CD4D59}"/>
          </ac:grpSpMkLst>
        </pc:grpChg>
        <pc:picChg chg="add mod">
          <ac:chgData name="PALANIAPPAN Devarajan" userId="0ccb0e75-6f62-4860-b5c8-e1d1cc272866" providerId="ADAL" clId="{6BFA7752-9EC0-471E-AC56-E890149C7F72}" dt="2023-12-08T14:03:39.905" v="937" actId="26606"/>
          <ac:picMkLst>
            <pc:docMk/>
            <pc:sldMk cId="1618717082" sldId="259"/>
            <ac:picMk id="2" creationId="{4FC51E83-06E8-B0AD-1343-87EE73A43560}"/>
          </ac:picMkLst>
        </pc:picChg>
        <pc:picChg chg="add mod">
          <ac:chgData name="PALANIAPPAN Devarajan" userId="0ccb0e75-6f62-4860-b5c8-e1d1cc272866" providerId="ADAL" clId="{6BFA7752-9EC0-471E-AC56-E890149C7F72}" dt="2023-12-08T14:03:39.905" v="937" actId="26606"/>
          <ac:picMkLst>
            <pc:docMk/>
            <pc:sldMk cId="1618717082" sldId="259"/>
            <ac:picMk id="3" creationId="{FF4F6D5B-FA84-C45C-E3BB-6EB8142ED499}"/>
          </ac:picMkLst>
        </pc:picChg>
        <pc:picChg chg="add mod">
          <ac:chgData name="PALANIAPPAN Devarajan" userId="0ccb0e75-6f62-4860-b5c8-e1d1cc272866" providerId="ADAL" clId="{6BFA7752-9EC0-471E-AC56-E890149C7F72}" dt="2023-12-08T10:39:09.028" v="826" actId="14100"/>
          <ac:picMkLst>
            <pc:docMk/>
            <pc:sldMk cId="1618717082" sldId="259"/>
            <ac:picMk id="4" creationId="{383E92FC-3940-E186-CA5A-FDBAA27498AA}"/>
          </ac:picMkLst>
        </pc:picChg>
        <pc:cxnChg chg="add del">
          <ac:chgData name="PALANIAPPAN Devarajan" userId="0ccb0e75-6f62-4860-b5c8-e1d1cc272866" providerId="ADAL" clId="{6BFA7752-9EC0-471E-AC56-E890149C7F72}" dt="2023-12-08T08:50:38.665" v="756" actId="26606"/>
          <ac:cxnSpMkLst>
            <pc:docMk/>
            <pc:sldMk cId="1618717082" sldId="259"/>
            <ac:cxnSpMk id="62" creationId="{469F4FF8-F8B0-4630-BA1B-0D8B324CD5FF}"/>
          </ac:cxnSpMkLst>
        </pc:cxnChg>
      </pc:sldChg>
      <pc:sldChg chg="new del">
        <pc:chgData name="PALANIAPPAN Devarajan" userId="0ccb0e75-6f62-4860-b5c8-e1d1cc272866" providerId="ADAL" clId="{6BFA7752-9EC0-471E-AC56-E890149C7F72}" dt="2023-12-07T07:37:39.411" v="179" actId="47"/>
        <pc:sldMkLst>
          <pc:docMk/>
          <pc:sldMk cId="1830518408" sldId="259"/>
        </pc:sldMkLst>
      </pc:sldChg>
      <pc:sldChg chg="addSp delSp modSp new del mod setBg">
        <pc:chgData name="PALANIAPPAN Devarajan" userId="0ccb0e75-6f62-4860-b5c8-e1d1cc272866" providerId="ADAL" clId="{6BFA7752-9EC0-471E-AC56-E890149C7F72}" dt="2023-12-07T11:56:18.952" v="451" actId="47"/>
        <pc:sldMkLst>
          <pc:docMk/>
          <pc:sldMk cId="1524520073" sldId="260"/>
        </pc:sldMkLst>
        <pc:spChg chg="add del">
          <ac:chgData name="PALANIAPPAN Devarajan" userId="0ccb0e75-6f62-4860-b5c8-e1d1cc272866" providerId="ADAL" clId="{6BFA7752-9EC0-471E-AC56-E890149C7F72}" dt="2023-12-07T07:54:08.341" v="259" actId="26606"/>
          <ac:spMkLst>
            <pc:docMk/>
            <pc:sldMk cId="1524520073" sldId="260"/>
            <ac:spMk id="8" creationId="{42A4FC2C-047E-45A5-965D-8E1E3BF09BC6}"/>
          </ac:spMkLst>
        </pc:spChg>
        <pc:spChg chg="add del">
          <ac:chgData name="PALANIAPPAN Devarajan" userId="0ccb0e75-6f62-4860-b5c8-e1d1cc272866" providerId="ADAL" clId="{6BFA7752-9EC0-471E-AC56-E890149C7F72}" dt="2023-12-07T07:54:09.893" v="261" actId="26606"/>
          <ac:spMkLst>
            <pc:docMk/>
            <pc:sldMk cId="1524520073" sldId="260"/>
            <ac:spMk id="10" creationId="{42A4FC2C-047E-45A5-965D-8E1E3BF09BC6}"/>
          </ac:spMkLst>
        </pc:spChg>
        <pc:spChg chg="add">
          <ac:chgData name="PALANIAPPAN Devarajan" userId="0ccb0e75-6f62-4860-b5c8-e1d1cc272866" providerId="ADAL" clId="{6BFA7752-9EC0-471E-AC56-E890149C7F72}" dt="2023-12-07T07:54:09.908" v="262" actId="26606"/>
          <ac:spMkLst>
            <pc:docMk/>
            <pc:sldMk cId="1524520073" sldId="260"/>
            <ac:spMk id="12" creationId="{42A4FC2C-047E-45A5-965D-8E1E3BF09BC6}"/>
          </ac:spMkLst>
        </pc:spChg>
        <pc:picChg chg="add mod">
          <ac:chgData name="PALANIAPPAN Devarajan" userId="0ccb0e75-6f62-4860-b5c8-e1d1cc272866" providerId="ADAL" clId="{6BFA7752-9EC0-471E-AC56-E890149C7F72}" dt="2023-12-07T07:54:09.908" v="262" actId="26606"/>
          <ac:picMkLst>
            <pc:docMk/>
            <pc:sldMk cId="1524520073" sldId="260"/>
            <ac:picMk id="3" creationId="{78E7B382-C3AA-2757-01F9-77709D767F87}"/>
          </ac:picMkLst>
        </pc:picChg>
      </pc:sldChg>
      <pc:sldChg chg="new del">
        <pc:chgData name="PALANIAPPAN Devarajan" userId="0ccb0e75-6f62-4860-b5c8-e1d1cc272866" providerId="ADAL" clId="{6BFA7752-9EC0-471E-AC56-E890149C7F72}" dt="2023-12-07T07:37:38.947" v="178" actId="47"/>
        <pc:sldMkLst>
          <pc:docMk/>
          <pc:sldMk cId="3122019048" sldId="260"/>
        </pc:sldMkLst>
      </pc:sldChg>
      <pc:sldChg chg="addSp delSp modSp new mod ord modTransition setBg delDesignElem">
        <pc:chgData name="PALANIAPPAN Devarajan" userId="0ccb0e75-6f62-4860-b5c8-e1d1cc272866" providerId="ADAL" clId="{6BFA7752-9EC0-471E-AC56-E890149C7F72}" dt="2023-12-22T07:27:19.848" v="3797" actId="20577"/>
        <pc:sldMkLst>
          <pc:docMk/>
          <pc:sldMk cId="3601926064" sldId="261"/>
        </pc:sldMkLst>
        <pc:spChg chg="add del mod">
          <ac:chgData name="PALANIAPPAN Devarajan" userId="0ccb0e75-6f62-4860-b5c8-e1d1cc272866" providerId="ADAL" clId="{6BFA7752-9EC0-471E-AC56-E890149C7F72}" dt="2023-12-08T06:38:41.002" v="471" actId="478"/>
          <ac:spMkLst>
            <pc:docMk/>
            <pc:sldMk cId="3601926064" sldId="261"/>
            <ac:spMk id="2" creationId="{CD91691F-D8BE-12A6-F8ED-FE757F3575EF}"/>
          </ac:spMkLst>
        </pc:spChg>
        <pc:spChg chg="add del mod">
          <ac:chgData name="PALANIAPPAN Devarajan" userId="0ccb0e75-6f62-4860-b5c8-e1d1cc272866" providerId="ADAL" clId="{6BFA7752-9EC0-471E-AC56-E890149C7F72}" dt="2023-12-07T08:41:35.075" v="347" actId="478"/>
          <ac:spMkLst>
            <pc:docMk/>
            <pc:sldMk cId="3601926064" sldId="261"/>
            <ac:spMk id="2" creationId="{FC06D8BA-6D41-CD94-AB1E-7B29B8D17822}"/>
          </ac:spMkLst>
        </pc:spChg>
        <pc:spChg chg="add del mod">
          <ac:chgData name="PALANIAPPAN Devarajan" userId="0ccb0e75-6f62-4860-b5c8-e1d1cc272866" providerId="ADAL" clId="{6BFA7752-9EC0-471E-AC56-E890149C7F72}" dt="2023-12-07T14:06:37.905" v="462" actId="478"/>
          <ac:spMkLst>
            <pc:docMk/>
            <pc:sldMk cId="3601926064" sldId="261"/>
            <ac:spMk id="3" creationId="{76D8408F-E458-A3A5-D9E5-2E88605C2DE9}"/>
          </ac:spMkLst>
        </pc:spChg>
        <pc:spChg chg="add mod">
          <ac:chgData name="PALANIAPPAN Devarajan" userId="0ccb0e75-6f62-4860-b5c8-e1d1cc272866" providerId="ADAL" clId="{6BFA7752-9EC0-471E-AC56-E890149C7F72}" dt="2023-12-21T12:48:38.826" v="3775" actId="207"/>
          <ac:spMkLst>
            <pc:docMk/>
            <pc:sldMk cId="3601926064" sldId="261"/>
            <ac:spMk id="3" creationId="{DB51F9BD-BE84-E504-9F1A-7C664C8DBFC9}"/>
          </ac:spMkLst>
        </pc:spChg>
        <pc:spChg chg="add del mod">
          <ac:chgData name="PALANIAPPAN Devarajan" userId="0ccb0e75-6f62-4860-b5c8-e1d1cc272866" providerId="ADAL" clId="{6BFA7752-9EC0-471E-AC56-E890149C7F72}" dt="2023-12-07T11:52:59.952" v="430" actId="47"/>
          <ac:spMkLst>
            <pc:docMk/>
            <pc:sldMk cId="3601926064" sldId="261"/>
            <ac:spMk id="4" creationId="{0A651010-62DF-BD99-73D7-51C4E17C7904}"/>
          </ac:spMkLst>
        </pc:spChg>
        <pc:spChg chg="add del mod">
          <ac:chgData name="PALANIAPPAN Devarajan" userId="0ccb0e75-6f62-4860-b5c8-e1d1cc272866" providerId="ADAL" clId="{6BFA7752-9EC0-471E-AC56-E890149C7F72}" dt="2023-12-08T06:46:15.561" v="513"/>
          <ac:spMkLst>
            <pc:docMk/>
            <pc:sldMk cId="3601926064" sldId="261"/>
            <ac:spMk id="4" creationId="{8D58E9FB-C80D-8487-668D-16D0AC2526EF}"/>
          </ac:spMkLst>
        </pc:spChg>
        <pc:spChg chg="add del mod">
          <ac:chgData name="PALANIAPPAN Devarajan" userId="0ccb0e75-6f62-4860-b5c8-e1d1cc272866" providerId="ADAL" clId="{6BFA7752-9EC0-471E-AC56-E890149C7F72}" dt="2023-12-07T14:06:14.087" v="457"/>
          <ac:spMkLst>
            <pc:docMk/>
            <pc:sldMk cId="3601926064" sldId="261"/>
            <ac:spMk id="5" creationId="{0E6CA6E7-A1A4-8189-C620-80CA6161C96F}"/>
          </ac:spMkLst>
        </pc:spChg>
        <pc:spChg chg="add mod">
          <ac:chgData name="PALANIAPPAN Devarajan" userId="0ccb0e75-6f62-4860-b5c8-e1d1cc272866" providerId="ADAL" clId="{6BFA7752-9EC0-471E-AC56-E890149C7F72}" dt="2023-12-11T06:17:25.200" v="1472" actId="1076"/>
          <ac:spMkLst>
            <pc:docMk/>
            <pc:sldMk cId="3601926064" sldId="261"/>
            <ac:spMk id="7" creationId="{32F29FAF-C31B-99F5-069D-401EDAA1F0D0}"/>
          </ac:spMkLst>
        </pc:spChg>
        <pc:spChg chg="add del">
          <ac:chgData name="PALANIAPPAN Devarajan" userId="0ccb0e75-6f62-4860-b5c8-e1d1cc272866" providerId="ADAL" clId="{6BFA7752-9EC0-471E-AC56-E890149C7F72}" dt="2023-12-07T14:06:22.334" v="460" actId="26606"/>
          <ac:spMkLst>
            <pc:docMk/>
            <pc:sldMk cId="3601926064" sldId="261"/>
            <ac:spMk id="11" creationId="{2EB492CD-616E-47F8-933B-5E2D952A0593}"/>
          </ac:spMkLst>
        </pc:spChg>
        <pc:spChg chg="add del">
          <ac:chgData name="PALANIAPPAN Devarajan" userId="0ccb0e75-6f62-4860-b5c8-e1d1cc272866" providerId="ADAL" clId="{6BFA7752-9EC0-471E-AC56-E890149C7F72}" dt="2023-12-07T14:06:22.334" v="460" actId="26606"/>
          <ac:spMkLst>
            <pc:docMk/>
            <pc:sldMk cId="3601926064" sldId="261"/>
            <ac:spMk id="13" creationId="{59383CF9-23B5-4335-9B21-1791C4CF1C75}"/>
          </ac:spMkLst>
        </pc:spChg>
        <pc:spChg chg="add del">
          <ac:chgData name="PALANIAPPAN Devarajan" userId="0ccb0e75-6f62-4860-b5c8-e1d1cc272866" providerId="ADAL" clId="{6BFA7752-9EC0-471E-AC56-E890149C7F72}" dt="2023-12-07T14:06:22.334" v="460" actId="26606"/>
          <ac:spMkLst>
            <pc:docMk/>
            <pc:sldMk cId="3601926064" sldId="261"/>
            <ac:spMk id="15" creationId="{0007FE00-9498-4706-B255-6437B0252C02}"/>
          </ac:spMkLst>
        </pc:spChg>
        <pc:spChg chg="add del">
          <ac:chgData name="PALANIAPPAN Devarajan" userId="0ccb0e75-6f62-4860-b5c8-e1d1cc272866" providerId="ADAL" clId="{6BFA7752-9EC0-471E-AC56-E890149C7F72}" dt="2023-12-07T14:06:22.300" v="459" actId="26606"/>
          <ac:spMkLst>
            <pc:docMk/>
            <pc:sldMk cId="3601926064" sldId="261"/>
            <ac:spMk id="20" creationId="{2EB492CD-616E-47F8-933B-5E2D952A0593}"/>
          </ac:spMkLst>
        </pc:spChg>
        <pc:spChg chg="add del">
          <ac:chgData name="PALANIAPPAN Devarajan" userId="0ccb0e75-6f62-4860-b5c8-e1d1cc272866" providerId="ADAL" clId="{6BFA7752-9EC0-471E-AC56-E890149C7F72}" dt="2023-12-07T14:06:22.300" v="459" actId="26606"/>
          <ac:spMkLst>
            <pc:docMk/>
            <pc:sldMk cId="3601926064" sldId="261"/>
            <ac:spMk id="22" creationId="{59383CF9-23B5-4335-9B21-1791C4CF1C75}"/>
          </ac:spMkLst>
        </pc:spChg>
        <pc:spChg chg="add del">
          <ac:chgData name="PALANIAPPAN Devarajan" userId="0ccb0e75-6f62-4860-b5c8-e1d1cc272866" providerId="ADAL" clId="{6BFA7752-9EC0-471E-AC56-E890149C7F72}" dt="2023-12-07T14:06:22.300" v="459" actId="26606"/>
          <ac:spMkLst>
            <pc:docMk/>
            <pc:sldMk cId="3601926064" sldId="261"/>
            <ac:spMk id="24" creationId="{0007FE00-9498-4706-B255-6437B0252C02}"/>
          </ac:spMkLst>
        </pc:spChg>
        <pc:spChg chg="add del">
          <ac:chgData name="PALANIAPPAN Devarajan" userId="0ccb0e75-6f62-4860-b5c8-e1d1cc272866" providerId="ADAL" clId="{6BFA7752-9EC0-471E-AC56-E890149C7F72}" dt="2023-12-07T14:06:43.824" v="463" actId="26606"/>
          <ac:spMkLst>
            <pc:docMk/>
            <pc:sldMk cId="3601926064" sldId="261"/>
            <ac:spMk id="26" creationId="{4AC6B390-BC59-4F1D-A0EE-D71A92F0A0B2}"/>
          </ac:spMkLst>
        </pc:spChg>
        <pc:spChg chg="add del">
          <ac:chgData name="PALANIAPPAN Devarajan" userId="0ccb0e75-6f62-4860-b5c8-e1d1cc272866" providerId="ADAL" clId="{6BFA7752-9EC0-471E-AC56-E890149C7F72}" dt="2023-12-07T14:06:43.824" v="463" actId="26606"/>
          <ac:spMkLst>
            <pc:docMk/>
            <pc:sldMk cId="3601926064" sldId="261"/>
            <ac:spMk id="27" creationId="{B6C60D79-16F1-4C4B-B7E3-7634E7069CDE}"/>
          </ac:spMkLst>
        </pc:spChg>
        <pc:spChg chg="add del">
          <ac:chgData name="PALANIAPPAN Devarajan" userId="0ccb0e75-6f62-4860-b5c8-e1d1cc272866" providerId="ADAL" clId="{6BFA7752-9EC0-471E-AC56-E890149C7F72}" dt="2023-12-07T14:06:43.824" v="463" actId="26606"/>
          <ac:spMkLst>
            <pc:docMk/>
            <pc:sldMk cId="3601926064" sldId="261"/>
            <ac:spMk id="28" creationId="{426B127E-6498-4C77-9C9D-4553A5113B80}"/>
          </ac:spMkLst>
        </pc:spChg>
        <pc:spChg chg="add del">
          <ac:chgData name="PALANIAPPAN Devarajan" userId="0ccb0e75-6f62-4860-b5c8-e1d1cc272866" providerId="ADAL" clId="{6BFA7752-9EC0-471E-AC56-E890149C7F72}" dt="2023-12-08T06:39:07.579" v="478" actId="26606"/>
          <ac:spMkLst>
            <pc:docMk/>
            <pc:sldMk cId="3601926064" sldId="261"/>
            <ac:spMk id="33" creationId="{1500B4A4-B1F1-41EA-886A-B8A210DBCA3B}"/>
          </ac:spMkLst>
        </pc:spChg>
        <pc:spChg chg="add del">
          <ac:chgData name="PALANIAPPAN Devarajan" userId="0ccb0e75-6f62-4860-b5c8-e1d1cc272866" providerId="ADAL" clId="{6BFA7752-9EC0-471E-AC56-E890149C7F72}" dt="2023-12-08T06:39:07.579" v="478" actId="26606"/>
          <ac:spMkLst>
            <pc:docMk/>
            <pc:sldMk cId="3601926064" sldId="261"/>
            <ac:spMk id="35" creationId="{5E55A99C-0BDC-4DBE-8E40-9FA66F629FA1}"/>
          </ac:spMkLst>
        </pc:spChg>
        <pc:spChg chg="add del">
          <ac:chgData name="PALANIAPPAN Devarajan" userId="0ccb0e75-6f62-4860-b5c8-e1d1cc272866" providerId="ADAL" clId="{6BFA7752-9EC0-471E-AC56-E890149C7F72}" dt="2023-12-08T06:39:07.547" v="477" actId="26606"/>
          <ac:spMkLst>
            <pc:docMk/>
            <pc:sldMk cId="3601926064" sldId="261"/>
            <ac:spMk id="40" creationId="{2EB492CD-616E-47F8-933B-5E2D952A0593}"/>
          </ac:spMkLst>
        </pc:spChg>
        <pc:spChg chg="add del">
          <ac:chgData name="PALANIAPPAN Devarajan" userId="0ccb0e75-6f62-4860-b5c8-e1d1cc272866" providerId="ADAL" clId="{6BFA7752-9EC0-471E-AC56-E890149C7F72}" dt="2023-12-08T06:39:07.547" v="477" actId="26606"/>
          <ac:spMkLst>
            <pc:docMk/>
            <pc:sldMk cId="3601926064" sldId="261"/>
            <ac:spMk id="42" creationId="{59383CF9-23B5-4335-9B21-1791C4CF1C75}"/>
          </ac:spMkLst>
        </pc:spChg>
        <pc:spChg chg="add del">
          <ac:chgData name="PALANIAPPAN Devarajan" userId="0ccb0e75-6f62-4860-b5c8-e1d1cc272866" providerId="ADAL" clId="{6BFA7752-9EC0-471E-AC56-E890149C7F72}" dt="2023-12-08T06:39:07.547" v="477" actId="26606"/>
          <ac:spMkLst>
            <pc:docMk/>
            <pc:sldMk cId="3601926064" sldId="261"/>
            <ac:spMk id="44" creationId="{0007FE00-9498-4706-B255-6437B0252C02}"/>
          </ac:spMkLst>
        </pc:spChg>
        <pc:spChg chg="add del">
          <ac:chgData name="PALANIAPPAN Devarajan" userId="0ccb0e75-6f62-4860-b5c8-e1d1cc272866" providerId="ADAL" clId="{6BFA7752-9EC0-471E-AC56-E890149C7F72}" dt="2023-12-08T06:39:35.121" v="484" actId="26606"/>
          <ac:spMkLst>
            <pc:docMk/>
            <pc:sldMk cId="3601926064" sldId="261"/>
            <ac:spMk id="56" creationId="{0007FE00-9498-4706-B255-6437B0252C02}"/>
          </ac:spMkLst>
        </pc:spChg>
        <pc:spChg chg="add del">
          <ac:chgData name="PALANIAPPAN Devarajan" userId="0ccb0e75-6f62-4860-b5c8-e1d1cc272866" providerId="ADAL" clId="{6BFA7752-9EC0-471E-AC56-E890149C7F72}" dt="2023-12-08T06:39:35.121" v="484" actId="26606"/>
          <ac:spMkLst>
            <pc:docMk/>
            <pc:sldMk cId="3601926064" sldId="261"/>
            <ac:spMk id="57" creationId="{2EB492CD-616E-47F8-933B-5E2D952A0593}"/>
          </ac:spMkLst>
        </pc:spChg>
        <pc:spChg chg="add del">
          <ac:chgData name="PALANIAPPAN Devarajan" userId="0ccb0e75-6f62-4860-b5c8-e1d1cc272866" providerId="ADAL" clId="{6BFA7752-9EC0-471E-AC56-E890149C7F72}" dt="2023-12-08T06:39:35.121" v="484" actId="26606"/>
          <ac:spMkLst>
            <pc:docMk/>
            <pc:sldMk cId="3601926064" sldId="261"/>
            <ac:spMk id="58" creationId="{59383CF9-23B5-4335-9B21-1791C4CF1C75}"/>
          </ac:spMkLst>
        </pc:spChg>
        <pc:spChg chg="add del">
          <ac:chgData name="PALANIAPPAN Devarajan" userId="0ccb0e75-6f62-4860-b5c8-e1d1cc272866" providerId="ADAL" clId="{6BFA7752-9EC0-471E-AC56-E890149C7F72}" dt="2023-12-08T06:41:27.923" v="489" actId="26606"/>
          <ac:spMkLst>
            <pc:docMk/>
            <pc:sldMk cId="3601926064" sldId="261"/>
            <ac:spMk id="72" creationId="{A8384FB5-9ADC-4DDC-881B-597D56F5B15D}"/>
          </ac:spMkLst>
        </pc:spChg>
        <pc:spChg chg="add del">
          <ac:chgData name="PALANIAPPAN Devarajan" userId="0ccb0e75-6f62-4860-b5c8-e1d1cc272866" providerId="ADAL" clId="{6BFA7752-9EC0-471E-AC56-E890149C7F72}" dt="2023-12-08T06:41:27.923" v="489" actId="26606"/>
          <ac:spMkLst>
            <pc:docMk/>
            <pc:sldMk cId="3601926064" sldId="261"/>
            <ac:spMk id="74" creationId="{91E5A9A7-95C6-4F4F-B00E-C82E07FE62EF}"/>
          </ac:spMkLst>
        </pc:spChg>
        <pc:spChg chg="add del">
          <ac:chgData name="PALANIAPPAN Devarajan" userId="0ccb0e75-6f62-4860-b5c8-e1d1cc272866" providerId="ADAL" clId="{6BFA7752-9EC0-471E-AC56-E890149C7F72}" dt="2023-12-08T06:41:27.923" v="489" actId="26606"/>
          <ac:spMkLst>
            <pc:docMk/>
            <pc:sldMk cId="3601926064" sldId="261"/>
            <ac:spMk id="76" creationId="{D07DD2DE-F619-49DD-B5E7-03A290FF4ED1}"/>
          </ac:spMkLst>
        </pc:spChg>
        <pc:spChg chg="add del">
          <ac:chgData name="PALANIAPPAN Devarajan" userId="0ccb0e75-6f62-4860-b5c8-e1d1cc272866" providerId="ADAL" clId="{6BFA7752-9EC0-471E-AC56-E890149C7F72}" dt="2023-12-08T06:41:27.923" v="489" actId="26606"/>
          <ac:spMkLst>
            <pc:docMk/>
            <pc:sldMk cId="3601926064" sldId="261"/>
            <ac:spMk id="78" creationId="{85149191-5F60-4A28-AAFF-039F96B0F3EC}"/>
          </ac:spMkLst>
        </pc:spChg>
        <pc:spChg chg="add del">
          <ac:chgData name="PALANIAPPAN Devarajan" userId="0ccb0e75-6f62-4860-b5c8-e1d1cc272866" providerId="ADAL" clId="{6BFA7752-9EC0-471E-AC56-E890149C7F72}" dt="2023-12-08T06:41:27.923" v="489" actId="26606"/>
          <ac:spMkLst>
            <pc:docMk/>
            <pc:sldMk cId="3601926064" sldId="261"/>
            <ac:spMk id="80" creationId="{F8260ED5-17F7-4158-B241-D51DD4CF1B7E}"/>
          </ac:spMkLst>
        </pc:spChg>
        <pc:spChg chg="add del">
          <ac:chgData name="PALANIAPPAN Devarajan" userId="0ccb0e75-6f62-4860-b5c8-e1d1cc272866" providerId="ADAL" clId="{6BFA7752-9EC0-471E-AC56-E890149C7F72}" dt="2023-12-08T06:43:07.806" v="496" actId="26606"/>
          <ac:spMkLst>
            <pc:docMk/>
            <pc:sldMk cId="3601926064" sldId="261"/>
            <ac:spMk id="82" creationId="{5DCB5928-DC7D-4612-9922-441966E15627}"/>
          </ac:spMkLst>
        </pc:spChg>
        <pc:spChg chg="add del">
          <ac:chgData name="PALANIAPPAN Devarajan" userId="0ccb0e75-6f62-4860-b5c8-e1d1cc272866" providerId="ADAL" clId="{6BFA7752-9EC0-471E-AC56-E890149C7F72}" dt="2023-12-08T06:43:07.806" v="496" actId="26606"/>
          <ac:spMkLst>
            <pc:docMk/>
            <pc:sldMk cId="3601926064" sldId="261"/>
            <ac:spMk id="83" creationId="{682C1161-1736-45EC-99B7-33F3CAE9D517}"/>
          </ac:spMkLst>
        </pc:spChg>
        <pc:spChg chg="add del">
          <ac:chgData name="PALANIAPPAN Devarajan" userId="0ccb0e75-6f62-4860-b5c8-e1d1cc272866" providerId="ADAL" clId="{6BFA7752-9EC0-471E-AC56-E890149C7F72}" dt="2023-12-08T06:43:07.806" v="496" actId="26606"/>
          <ac:spMkLst>
            <pc:docMk/>
            <pc:sldMk cId="3601926064" sldId="261"/>
            <ac:spMk id="84" creationId="{84D4DDB8-B68F-45B0-9F62-C4279996F672}"/>
          </ac:spMkLst>
        </pc:spChg>
        <pc:spChg chg="add del">
          <ac:chgData name="PALANIAPPAN Devarajan" userId="0ccb0e75-6f62-4860-b5c8-e1d1cc272866" providerId="ADAL" clId="{6BFA7752-9EC0-471E-AC56-E890149C7F72}" dt="2023-12-08T06:43:07.806" v="496" actId="26606"/>
          <ac:spMkLst>
            <pc:docMk/>
            <pc:sldMk cId="3601926064" sldId="261"/>
            <ac:spMk id="85" creationId="{AF2F604E-43BE-4DC3-B983-E071523364F8}"/>
          </ac:spMkLst>
        </pc:spChg>
        <pc:spChg chg="add del">
          <ac:chgData name="PALANIAPPAN Devarajan" userId="0ccb0e75-6f62-4860-b5c8-e1d1cc272866" providerId="ADAL" clId="{6BFA7752-9EC0-471E-AC56-E890149C7F72}" dt="2023-12-08T06:43:07.806" v="496" actId="26606"/>
          <ac:spMkLst>
            <pc:docMk/>
            <pc:sldMk cId="3601926064" sldId="261"/>
            <ac:spMk id="86" creationId="{08C9B587-E65E-4B52-B37C-ABEBB6E87928}"/>
          </ac:spMkLst>
        </pc:spChg>
        <pc:spChg chg="add del">
          <ac:chgData name="PALANIAPPAN Devarajan" userId="0ccb0e75-6f62-4860-b5c8-e1d1cc272866" providerId="ADAL" clId="{6BFA7752-9EC0-471E-AC56-E890149C7F72}" dt="2023-12-08T06:52:28.512" v="561" actId="26606"/>
          <ac:spMkLst>
            <pc:docMk/>
            <pc:sldMk cId="3601926064" sldId="261"/>
            <ac:spMk id="91" creationId="{5DCB5928-DC7D-4612-9922-441966E15627}"/>
          </ac:spMkLst>
        </pc:spChg>
        <pc:spChg chg="add del">
          <ac:chgData name="PALANIAPPAN Devarajan" userId="0ccb0e75-6f62-4860-b5c8-e1d1cc272866" providerId="ADAL" clId="{6BFA7752-9EC0-471E-AC56-E890149C7F72}" dt="2023-12-08T06:52:28.512" v="561" actId="26606"/>
          <ac:spMkLst>
            <pc:docMk/>
            <pc:sldMk cId="3601926064" sldId="261"/>
            <ac:spMk id="93" creationId="{682C1161-1736-45EC-99B7-33F3CAE9D517}"/>
          </ac:spMkLst>
        </pc:spChg>
        <pc:spChg chg="add del">
          <ac:chgData name="PALANIAPPAN Devarajan" userId="0ccb0e75-6f62-4860-b5c8-e1d1cc272866" providerId="ADAL" clId="{6BFA7752-9EC0-471E-AC56-E890149C7F72}" dt="2023-12-08T06:52:28.512" v="561" actId="26606"/>
          <ac:spMkLst>
            <pc:docMk/>
            <pc:sldMk cId="3601926064" sldId="261"/>
            <ac:spMk id="95" creationId="{84D4DDB8-B68F-45B0-9F62-C4279996F672}"/>
          </ac:spMkLst>
        </pc:spChg>
        <pc:spChg chg="add del">
          <ac:chgData name="PALANIAPPAN Devarajan" userId="0ccb0e75-6f62-4860-b5c8-e1d1cc272866" providerId="ADAL" clId="{6BFA7752-9EC0-471E-AC56-E890149C7F72}" dt="2023-12-08T06:52:28.512" v="561" actId="26606"/>
          <ac:spMkLst>
            <pc:docMk/>
            <pc:sldMk cId="3601926064" sldId="261"/>
            <ac:spMk id="97" creationId="{AF2F604E-43BE-4DC3-B983-E071523364F8}"/>
          </ac:spMkLst>
        </pc:spChg>
        <pc:spChg chg="add del">
          <ac:chgData name="PALANIAPPAN Devarajan" userId="0ccb0e75-6f62-4860-b5c8-e1d1cc272866" providerId="ADAL" clId="{6BFA7752-9EC0-471E-AC56-E890149C7F72}" dt="2023-12-08T06:52:28.512" v="561" actId="26606"/>
          <ac:spMkLst>
            <pc:docMk/>
            <pc:sldMk cId="3601926064" sldId="261"/>
            <ac:spMk id="99" creationId="{08C9B587-E65E-4B52-B37C-ABEBB6E87928}"/>
          </ac:spMkLst>
        </pc:spChg>
        <pc:spChg chg="add del">
          <ac:chgData name="PALANIAPPAN Devarajan" userId="0ccb0e75-6f62-4860-b5c8-e1d1cc272866" providerId="ADAL" clId="{6BFA7752-9EC0-471E-AC56-E890149C7F72}" dt="2023-12-08T06:49:15.039" v="537" actId="26606"/>
          <ac:spMkLst>
            <pc:docMk/>
            <pc:sldMk cId="3601926064" sldId="261"/>
            <ac:spMk id="101" creationId="{BCED4D40-4B67-4331-AC48-79B82B4A47D8}"/>
          </ac:spMkLst>
        </pc:spChg>
        <pc:spChg chg="add del">
          <ac:chgData name="PALANIAPPAN Devarajan" userId="0ccb0e75-6f62-4860-b5c8-e1d1cc272866" providerId="ADAL" clId="{6BFA7752-9EC0-471E-AC56-E890149C7F72}" dt="2023-12-08T06:49:15.039" v="537" actId="26606"/>
          <ac:spMkLst>
            <pc:docMk/>
            <pc:sldMk cId="3601926064" sldId="261"/>
            <ac:spMk id="102" creationId="{670CEDEF-4F34-412E-84EE-329C1E936AF5}"/>
          </ac:spMkLst>
        </pc:spChg>
        <pc:spChg chg="add del">
          <ac:chgData name="PALANIAPPAN Devarajan" userId="0ccb0e75-6f62-4860-b5c8-e1d1cc272866" providerId="ADAL" clId="{6BFA7752-9EC0-471E-AC56-E890149C7F72}" dt="2023-12-08T06:52:07.185" v="554" actId="26606"/>
          <ac:spMkLst>
            <pc:docMk/>
            <pc:sldMk cId="3601926064" sldId="261"/>
            <ac:spMk id="103" creationId="{47942995-B07F-4636-9A06-C6A104B260A8}"/>
          </ac:spMkLst>
        </pc:spChg>
        <pc:spChg chg="add del">
          <ac:chgData name="PALANIAPPAN Devarajan" userId="0ccb0e75-6f62-4860-b5c8-e1d1cc272866" providerId="ADAL" clId="{6BFA7752-9EC0-471E-AC56-E890149C7F72}" dt="2023-12-08T06:48:13.737" v="523" actId="26606"/>
          <ac:spMkLst>
            <pc:docMk/>
            <pc:sldMk cId="3601926064" sldId="261"/>
            <ac:spMk id="104" creationId="{D4771268-CB57-404A-9271-370EB28F6090}"/>
          </ac:spMkLst>
        </pc:spChg>
        <pc:spChg chg="add del">
          <ac:chgData name="PALANIAPPAN Devarajan" userId="0ccb0e75-6f62-4860-b5c8-e1d1cc272866" providerId="ADAL" clId="{6BFA7752-9EC0-471E-AC56-E890149C7F72}" dt="2023-12-08T06:49:16.603" v="539" actId="26606"/>
          <ac:spMkLst>
            <pc:docMk/>
            <pc:sldMk cId="3601926064" sldId="261"/>
            <ac:spMk id="105" creationId="{489B7BFD-8F45-4093-AD9C-91B15B0503D9}"/>
          </ac:spMkLst>
        </pc:spChg>
        <pc:spChg chg="add del">
          <ac:chgData name="PALANIAPPAN Devarajan" userId="0ccb0e75-6f62-4860-b5c8-e1d1cc272866" providerId="ADAL" clId="{6BFA7752-9EC0-471E-AC56-E890149C7F72}" dt="2023-12-08T06:48:56.307" v="535" actId="26606"/>
          <ac:spMkLst>
            <pc:docMk/>
            <pc:sldMk cId="3601926064" sldId="261"/>
            <ac:spMk id="106" creationId="{1199E1B1-A8C0-4FE8-A5A8-1CB41D69F857}"/>
          </ac:spMkLst>
        </pc:spChg>
        <pc:spChg chg="add del">
          <ac:chgData name="PALANIAPPAN Devarajan" userId="0ccb0e75-6f62-4860-b5c8-e1d1cc272866" providerId="ADAL" clId="{6BFA7752-9EC0-471E-AC56-E890149C7F72}" dt="2023-12-08T06:48:56.307" v="535" actId="26606"/>
          <ac:spMkLst>
            <pc:docMk/>
            <pc:sldMk cId="3601926064" sldId="261"/>
            <ac:spMk id="107" creationId="{A8384FB5-9ADC-4DDC-881B-597D56F5B15D}"/>
          </ac:spMkLst>
        </pc:spChg>
        <pc:spChg chg="add del">
          <ac:chgData name="PALANIAPPAN Devarajan" userId="0ccb0e75-6f62-4860-b5c8-e1d1cc272866" providerId="ADAL" clId="{6BFA7752-9EC0-471E-AC56-E890149C7F72}" dt="2023-12-08T06:48:56.307" v="535" actId="26606"/>
          <ac:spMkLst>
            <pc:docMk/>
            <pc:sldMk cId="3601926064" sldId="261"/>
            <ac:spMk id="108" creationId="{84A8DE83-DE75-4B41-9DB4-A7EC0B0DEC0B}"/>
          </ac:spMkLst>
        </pc:spChg>
        <pc:spChg chg="add del">
          <ac:chgData name="PALANIAPPAN Devarajan" userId="0ccb0e75-6f62-4860-b5c8-e1d1cc272866" providerId="ADAL" clId="{6BFA7752-9EC0-471E-AC56-E890149C7F72}" dt="2023-12-08T06:48:56.307" v="535" actId="26606"/>
          <ac:spMkLst>
            <pc:docMk/>
            <pc:sldMk cId="3601926064" sldId="261"/>
            <ac:spMk id="110" creationId="{A7009A0A-BEF5-4EAC-AF15-E4F9F002E239}"/>
          </ac:spMkLst>
        </pc:spChg>
        <pc:spChg chg="add del">
          <ac:chgData name="PALANIAPPAN Devarajan" userId="0ccb0e75-6f62-4860-b5c8-e1d1cc272866" providerId="ADAL" clId="{6BFA7752-9EC0-471E-AC56-E890149C7F72}" dt="2023-12-08T06:52:07.185" v="554" actId="26606"/>
          <ac:spMkLst>
            <pc:docMk/>
            <pc:sldMk cId="3601926064" sldId="261"/>
            <ac:spMk id="111" creationId="{B81933D1-5615-42C7-9C0B-4EB7105CCE2D}"/>
          </ac:spMkLst>
        </pc:spChg>
        <pc:spChg chg="add del">
          <ac:chgData name="PALANIAPPAN Devarajan" userId="0ccb0e75-6f62-4860-b5c8-e1d1cc272866" providerId="ADAL" clId="{6BFA7752-9EC0-471E-AC56-E890149C7F72}" dt="2023-12-08T06:49:27.223" v="547" actId="26606"/>
          <ac:spMkLst>
            <pc:docMk/>
            <pc:sldMk cId="3601926064" sldId="261"/>
            <ac:spMk id="112" creationId="{F8260ED5-17F7-4158-B241-D51DD4CF1B7E}"/>
          </ac:spMkLst>
        </pc:spChg>
        <pc:spChg chg="add del">
          <ac:chgData name="PALANIAPPAN Devarajan" userId="0ccb0e75-6f62-4860-b5c8-e1d1cc272866" providerId="ADAL" clId="{6BFA7752-9EC0-471E-AC56-E890149C7F72}" dt="2023-12-08T06:52:07.185" v="554" actId="26606"/>
          <ac:spMkLst>
            <pc:docMk/>
            <pc:sldMk cId="3601926064" sldId="261"/>
            <ac:spMk id="113" creationId="{19C9EAEA-39D0-4B0E-A0EB-51E7B26740B1}"/>
          </ac:spMkLst>
        </pc:spChg>
        <pc:spChg chg="add del">
          <ac:chgData name="PALANIAPPAN Devarajan" userId="0ccb0e75-6f62-4860-b5c8-e1d1cc272866" providerId="ADAL" clId="{6BFA7752-9EC0-471E-AC56-E890149C7F72}" dt="2023-12-08T06:49:16.603" v="539" actId="26606"/>
          <ac:spMkLst>
            <pc:docMk/>
            <pc:sldMk cId="3601926064" sldId="261"/>
            <ac:spMk id="114" creationId="{B410157D-B333-4FC1-952E-FB1E4A1F86E6}"/>
          </ac:spMkLst>
        </pc:spChg>
        <pc:spChg chg="add del">
          <ac:chgData name="PALANIAPPAN Devarajan" userId="0ccb0e75-6f62-4860-b5c8-e1d1cc272866" providerId="ADAL" clId="{6BFA7752-9EC0-471E-AC56-E890149C7F72}" dt="2023-12-08T06:48:45.939" v="526" actId="26606"/>
          <ac:spMkLst>
            <pc:docMk/>
            <pc:sldMk cId="3601926064" sldId="261"/>
            <ac:spMk id="115" creationId="{A4E37431-20F0-4DD6-84A9-ED2B644943A2}"/>
          </ac:spMkLst>
        </pc:spChg>
        <pc:spChg chg="add del">
          <ac:chgData name="PALANIAPPAN Devarajan" userId="0ccb0e75-6f62-4860-b5c8-e1d1cc272866" providerId="ADAL" clId="{6BFA7752-9EC0-471E-AC56-E890149C7F72}" dt="2023-12-08T06:49:16.603" v="539" actId="26606"/>
          <ac:spMkLst>
            <pc:docMk/>
            <pc:sldMk cId="3601926064" sldId="261"/>
            <ac:spMk id="116" creationId="{DFE66D7D-ABDD-4F6B-A637-3A3A2ACE1A69}"/>
          </ac:spMkLst>
        </pc:spChg>
        <pc:spChg chg="add del">
          <ac:chgData name="PALANIAPPAN Devarajan" userId="0ccb0e75-6f62-4860-b5c8-e1d1cc272866" providerId="ADAL" clId="{6BFA7752-9EC0-471E-AC56-E890149C7F72}" dt="2023-12-08T06:48:45.939" v="526" actId="26606"/>
          <ac:spMkLst>
            <pc:docMk/>
            <pc:sldMk cId="3601926064" sldId="261"/>
            <ac:spMk id="117" creationId="{0AE98B72-66C6-4AB4-AF0D-BA830DE86393}"/>
          </ac:spMkLst>
        </pc:spChg>
        <pc:spChg chg="add del">
          <ac:chgData name="PALANIAPPAN Devarajan" userId="0ccb0e75-6f62-4860-b5c8-e1d1cc272866" providerId="ADAL" clId="{6BFA7752-9EC0-471E-AC56-E890149C7F72}" dt="2023-12-08T06:49:16.603" v="539" actId="26606"/>
          <ac:spMkLst>
            <pc:docMk/>
            <pc:sldMk cId="3601926064" sldId="261"/>
            <ac:spMk id="118" creationId="{2D1AF5D9-E67F-4DB6-8615-293D22495C1F}"/>
          </ac:spMkLst>
        </pc:spChg>
        <pc:spChg chg="add del">
          <ac:chgData name="PALANIAPPAN Devarajan" userId="0ccb0e75-6f62-4860-b5c8-e1d1cc272866" providerId="ADAL" clId="{6BFA7752-9EC0-471E-AC56-E890149C7F72}" dt="2023-12-08T06:48:45.939" v="526" actId="26606"/>
          <ac:spMkLst>
            <pc:docMk/>
            <pc:sldMk cId="3601926064" sldId="261"/>
            <ac:spMk id="119" creationId="{407EAFC6-733F-403D-BB4D-05A3A28742F1}"/>
          </ac:spMkLst>
        </pc:spChg>
        <pc:spChg chg="add del">
          <ac:chgData name="PALANIAPPAN Devarajan" userId="0ccb0e75-6f62-4860-b5c8-e1d1cc272866" providerId="ADAL" clId="{6BFA7752-9EC0-471E-AC56-E890149C7F72}" dt="2023-12-08T06:48:45.939" v="526" actId="26606"/>
          <ac:spMkLst>
            <pc:docMk/>
            <pc:sldMk cId="3601926064" sldId="261"/>
            <ac:spMk id="121" creationId="{17A36730-4CB0-4F61-AD11-A44C9765833F}"/>
          </ac:spMkLst>
        </pc:spChg>
        <pc:spChg chg="add del">
          <ac:chgData name="PALANIAPPAN Devarajan" userId="0ccb0e75-6f62-4860-b5c8-e1d1cc272866" providerId="ADAL" clId="{6BFA7752-9EC0-471E-AC56-E890149C7F72}" dt="2023-12-08T06:48:45.939" v="526" actId="26606"/>
          <ac:spMkLst>
            <pc:docMk/>
            <pc:sldMk cId="3601926064" sldId="261"/>
            <ac:spMk id="123" creationId="{C69C79E1-F916-4929-A4F3-DE763D4BFA57}"/>
          </ac:spMkLst>
        </pc:spChg>
        <pc:spChg chg="add del">
          <ac:chgData name="PALANIAPPAN Devarajan" userId="0ccb0e75-6f62-4860-b5c8-e1d1cc272866" providerId="ADAL" clId="{6BFA7752-9EC0-471E-AC56-E890149C7F72}" dt="2023-12-08T06:49:18.539" v="541" actId="26606"/>
          <ac:spMkLst>
            <pc:docMk/>
            <pc:sldMk cId="3601926064" sldId="261"/>
            <ac:spMk id="124" creationId="{F0A604E4-7307-451C-93BE-F1F7E1BF3BF8}"/>
          </ac:spMkLst>
        </pc:spChg>
        <pc:spChg chg="add del">
          <ac:chgData name="PALANIAPPAN Devarajan" userId="0ccb0e75-6f62-4860-b5c8-e1d1cc272866" providerId="ADAL" clId="{6BFA7752-9EC0-471E-AC56-E890149C7F72}" dt="2023-12-08T06:48:45.939" v="526" actId="26606"/>
          <ac:spMkLst>
            <pc:docMk/>
            <pc:sldMk cId="3601926064" sldId="261"/>
            <ac:spMk id="125" creationId="{767334AB-16BD-4EC7-8C6B-4B5171600933}"/>
          </ac:spMkLst>
        </pc:spChg>
        <pc:spChg chg="add del">
          <ac:chgData name="PALANIAPPAN Devarajan" userId="0ccb0e75-6f62-4860-b5c8-e1d1cc272866" providerId="ADAL" clId="{6BFA7752-9EC0-471E-AC56-E890149C7F72}" dt="2023-12-08T06:49:18.539" v="541" actId="26606"/>
          <ac:spMkLst>
            <pc:docMk/>
            <pc:sldMk cId="3601926064" sldId="261"/>
            <ac:spMk id="126" creationId="{F7F3A0AA-35E5-4085-942B-737839030604}"/>
          </ac:spMkLst>
        </pc:spChg>
        <pc:spChg chg="add del">
          <ac:chgData name="PALANIAPPAN Devarajan" userId="0ccb0e75-6f62-4860-b5c8-e1d1cc272866" providerId="ADAL" clId="{6BFA7752-9EC0-471E-AC56-E890149C7F72}" dt="2023-12-08T06:48:48.787" v="528" actId="26606"/>
          <ac:spMkLst>
            <pc:docMk/>
            <pc:sldMk cId="3601926064" sldId="261"/>
            <ac:spMk id="127" creationId="{65219498-D544-41AC-98FE-8F956EF66A62}"/>
          </ac:spMkLst>
        </pc:spChg>
        <pc:spChg chg="add del">
          <ac:chgData name="PALANIAPPAN Devarajan" userId="0ccb0e75-6f62-4860-b5c8-e1d1cc272866" providerId="ADAL" clId="{6BFA7752-9EC0-471E-AC56-E890149C7F72}" dt="2023-12-08T06:48:48.787" v="528" actId="26606"/>
          <ac:spMkLst>
            <pc:docMk/>
            <pc:sldMk cId="3601926064" sldId="261"/>
            <ac:spMk id="128" creationId="{F500DBFC-17A9-4E0A-AEE2-A49F9AEEF0FD}"/>
          </ac:spMkLst>
        </pc:spChg>
        <pc:spChg chg="add del">
          <ac:chgData name="PALANIAPPAN Devarajan" userId="0ccb0e75-6f62-4860-b5c8-e1d1cc272866" providerId="ADAL" clId="{6BFA7752-9EC0-471E-AC56-E890149C7F72}" dt="2023-12-08T06:49:18.539" v="541" actId="26606"/>
          <ac:spMkLst>
            <pc:docMk/>
            <pc:sldMk cId="3601926064" sldId="261"/>
            <ac:spMk id="130" creationId="{402F5C38-C747-4173-ABBF-656E39E82130}"/>
          </ac:spMkLst>
        </pc:spChg>
        <pc:spChg chg="add del">
          <ac:chgData name="PALANIAPPAN Devarajan" userId="0ccb0e75-6f62-4860-b5c8-e1d1cc272866" providerId="ADAL" clId="{6BFA7752-9EC0-471E-AC56-E890149C7F72}" dt="2023-12-08T06:49:18.539" v="541" actId="26606"/>
          <ac:spMkLst>
            <pc:docMk/>
            <pc:sldMk cId="3601926064" sldId="261"/>
            <ac:spMk id="131" creationId="{E37EECFC-A684-4391-AE85-4CDAF5565F61}"/>
          </ac:spMkLst>
        </pc:spChg>
        <pc:spChg chg="add del">
          <ac:chgData name="PALANIAPPAN Devarajan" userId="0ccb0e75-6f62-4860-b5c8-e1d1cc272866" providerId="ADAL" clId="{6BFA7752-9EC0-471E-AC56-E890149C7F72}" dt="2023-12-08T06:52:21.943" v="560" actId="26606"/>
          <ac:spMkLst>
            <pc:docMk/>
            <pc:sldMk cId="3601926064" sldId="261"/>
            <ac:spMk id="132" creationId="{6DB60271-CC36-038E-7174-CCC14F968385}"/>
          </ac:spMkLst>
        </pc:spChg>
        <pc:spChg chg="add del">
          <ac:chgData name="PALANIAPPAN Devarajan" userId="0ccb0e75-6f62-4860-b5c8-e1d1cc272866" providerId="ADAL" clId="{6BFA7752-9EC0-471E-AC56-E890149C7F72}" dt="2023-12-08T06:48:52.463" v="530" actId="26606"/>
          <ac:spMkLst>
            <pc:docMk/>
            <pc:sldMk cId="3601926064" sldId="261"/>
            <ac:spMk id="133" creationId="{5E395AE0-8789-FAD6-A987-32E65C185100}"/>
          </ac:spMkLst>
        </pc:spChg>
        <pc:spChg chg="add del">
          <ac:chgData name="PALANIAPPAN Devarajan" userId="0ccb0e75-6f62-4860-b5c8-e1d1cc272866" providerId="ADAL" clId="{6BFA7752-9EC0-471E-AC56-E890149C7F72}" dt="2023-12-08T06:49:19.611" v="543" actId="26606"/>
          <ac:spMkLst>
            <pc:docMk/>
            <pc:sldMk cId="3601926064" sldId="261"/>
            <ac:spMk id="135" creationId="{F0A604E4-7307-451C-93BE-F1F7E1BF3BF8}"/>
          </ac:spMkLst>
        </pc:spChg>
        <pc:spChg chg="add del">
          <ac:chgData name="PALANIAPPAN Devarajan" userId="0ccb0e75-6f62-4860-b5c8-e1d1cc272866" providerId="ADAL" clId="{6BFA7752-9EC0-471E-AC56-E890149C7F72}" dt="2023-12-08T06:48:54.400" v="532" actId="26606"/>
          <ac:spMkLst>
            <pc:docMk/>
            <pc:sldMk cId="3601926064" sldId="261"/>
            <ac:spMk id="136" creationId="{A8384FB5-9ADC-4DDC-881B-597D56F5B15D}"/>
          </ac:spMkLst>
        </pc:spChg>
        <pc:spChg chg="add del">
          <ac:chgData name="PALANIAPPAN Devarajan" userId="0ccb0e75-6f62-4860-b5c8-e1d1cc272866" providerId="ADAL" clId="{6BFA7752-9EC0-471E-AC56-E890149C7F72}" dt="2023-12-08T06:48:54.400" v="532" actId="26606"/>
          <ac:spMkLst>
            <pc:docMk/>
            <pc:sldMk cId="3601926064" sldId="261"/>
            <ac:spMk id="137" creationId="{1199E1B1-A8C0-4FE8-A5A8-1CB41D69F857}"/>
          </ac:spMkLst>
        </pc:spChg>
        <pc:spChg chg="add del">
          <ac:chgData name="PALANIAPPAN Devarajan" userId="0ccb0e75-6f62-4860-b5c8-e1d1cc272866" providerId="ADAL" clId="{6BFA7752-9EC0-471E-AC56-E890149C7F72}" dt="2023-12-08T06:48:54.400" v="532" actId="26606"/>
          <ac:spMkLst>
            <pc:docMk/>
            <pc:sldMk cId="3601926064" sldId="261"/>
            <ac:spMk id="138" creationId="{84A8DE83-DE75-4B41-9DB4-A7EC0B0DEC0B}"/>
          </ac:spMkLst>
        </pc:spChg>
        <pc:spChg chg="add del">
          <ac:chgData name="PALANIAPPAN Devarajan" userId="0ccb0e75-6f62-4860-b5c8-e1d1cc272866" providerId="ADAL" clId="{6BFA7752-9EC0-471E-AC56-E890149C7F72}" dt="2023-12-08T06:48:54.400" v="532" actId="26606"/>
          <ac:spMkLst>
            <pc:docMk/>
            <pc:sldMk cId="3601926064" sldId="261"/>
            <ac:spMk id="139" creationId="{A7009A0A-BEF5-4EAC-AF15-E4F9F002E239}"/>
          </ac:spMkLst>
        </pc:spChg>
        <pc:spChg chg="add del">
          <ac:chgData name="PALANIAPPAN Devarajan" userId="0ccb0e75-6f62-4860-b5c8-e1d1cc272866" providerId="ADAL" clId="{6BFA7752-9EC0-471E-AC56-E890149C7F72}" dt="2023-12-08T06:49:19.611" v="543" actId="26606"/>
          <ac:spMkLst>
            <pc:docMk/>
            <pc:sldMk cId="3601926064" sldId="261"/>
            <ac:spMk id="140" creationId="{F7F3A0AA-35E5-4085-942B-737839030604}"/>
          </ac:spMkLst>
        </pc:spChg>
        <pc:spChg chg="add del">
          <ac:chgData name="PALANIAPPAN Devarajan" userId="0ccb0e75-6f62-4860-b5c8-e1d1cc272866" providerId="ADAL" clId="{6BFA7752-9EC0-471E-AC56-E890149C7F72}" dt="2023-12-08T06:48:55.912" v="534" actId="26606"/>
          <ac:spMkLst>
            <pc:docMk/>
            <pc:sldMk cId="3601926064" sldId="261"/>
            <ac:spMk id="141" creationId="{6DB60271-CC36-038E-7174-CCC14F968385}"/>
          </ac:spMkLst>
        </pc:spChg>
        <pc:spChg chg="add del">
          <ac:chgData name="PALANIAPPAN Devarajan" userId="0ccb0e75-6f62-4860-b5c8-e1d1cc272866" providerId="ADAL" clId="{6BFA7752-9EC0-471E-AC56-E890149C7F72}" dt="2023-12-08T06:49:19.611" v="543" actId="26606"/>
          <ac:spMkLst>
            <pc:docMk/>
            <pc:sldMk cId="3601926064" sldId="261"/>
            <ac:spMk id="142" creationId="{402F5C38-C747-4173-ABBF-656E39E82130}"/>
          </ac:spMkLst>
        </pc:spChg>
        <pc:spChg chg="add del">
          <ac:chgData name="PALANIAPPAN Devarajan" userId="0ccb0e75-6f62-4860-b5c8-e1d1cc272866" providerId="ADAL" clId="{6BFA7752-9EC0-471E-AC56-E890149C7F72}" dt="2023-12-08T06:49:19.611" v="543" actId="26606"/>
          <ac:spMkLst>
            <pc:docMk/>
            <pc:sldMk cId="3601926064" sldId="261"/>
            <ac:spMk id="143" creationId="{E37EECFC-A684-4391-AE85-4CDAF5565F61}"/>
          </ac:spMkLst>
        </pc:spChg>
        <pc:spChg chg="add del mod">
          <ac:chgData name="PALANIAPPAN Devarajan" userId="0ccb0e75-6f62-4860-b5c8-e1d1cc272866" providerId="ADAL" clId="{6BFA7752-9EC0-471E-AC56-E890149C7F72}" dt="2023-12-21T10:26:26.861" v="3414"/>
          <ac:spMkLst>
            <pc:docMk/>
            <pc:sldMk cId="3601926064" sldId="261"/>
            <ac:spMk id="144" creationId="{47942995-B07F-4636-9A06-C6A104B260A8}"/>
          </ac:spMkLst>
        </pc:spChg>
        <pc:spChg chg="add del">
          <ac:chgData name="PALANIAPPAN Devarajan" userId="0ccb0e75-6f62-4860-b5c8-e1d1cc272866" providerId="ADAL" clId="{6BFA7752-9EC0-471E-AC56-E890149C7F72}" dt="2023-12-08T06:49:21.469" v="545" actId="26606"/>
          <ac:spMkLst>
            <pc:docMk/>
            <pc:sldMk cId="3601926064" sldId="261"/>
            <ac:spMk id="145" creationId="{F0A604E4-7307-451C-93BE-F1F7E1BF3BF8}"/>
          </ac:spMkLst>
        </pc:spChg>
        <pc:spChg chg="add del">
          <ac:chgData name="PALANIAPPAN Devarajan" userId="0ccb0e75-6f62-4860-b5c8-e1d1cc272866" providerId="ADAL" clId="{6BFA7752-9EC0-471E-AC56-E890149C7F72}" dt="2023-12-08T06:49:21.469" v="545" actId="26606"/>
          <ac:spMkLst>
            <pc:docMk/>
            <pc:sldMk cId="3601926064" sldId="261"/>
            <ac:spMk id="146" creationId="{F7F3A0AA-35E5-4085-942B-737839030604}"/>
          </ac:spMkLst>
        </pc:spChg>
        <pc:spChg chg="add del">
          <ac:chgData name="PALANIAPPAN Devarajan" userId="0ccb0e75-6f62-4860-b5c8-e1d1cc272866" providerId="ADAL" clId="{6BFA7752-9EC0-471E-AC56-E890149C7F72}" dt="2023-12-08T06:49:21.469" v="545" actId="26606"/>
          <ac:spMkLst>
            <pc:docMk/>
            <pc:sldMk cId="3601926064" sldId="261"/>
            <ac:spMk id="147" creationId="{402F5C38-C747-4173-ABBF-656E39E82130}"/>
          </ac:spMkLst>
        </pc:spChg>
        <pc:spChg chg="add del">
          <ac:chgData name="PALANIAPPAN Devarajan" userId="0ccb0e75-6f62-4860-b5c8-e1d1cc272866" providerId="ADAL" clId="{6BFA7752-9EC0-471E-AC56-E890149C7F72}" dt="2023-12-08T06:49:21.469" v="545" actId="26606"/>
          <ac:spMkLst>
            <pc:docMk/>
            <pc:sldMk cId="3601926064" sldId="261"/>
            <ac:spMk id="148" creationId="{E37EECFC-A684-4391-AE85-4CDAF5565F61}"/>
          </ac:spMkLst>
        </pc:spChg>
        <pc:spChg chg="add del">
          <ac:chgData name="PALANIAPPAN Devarajan" userId="0ccb0e75-6f62-4860-b5c8-e1d1cc272866" providerId="ADAL" clId="{6BFA7752-9EC0-471E-AC56-E890149C7F72}" dt="2023-12-08T06:49:27.223" v="547" actId="26606"/>
          <ac:spMkLst>
            <pc:docMk/>
            <pc:sldMk cId="3601926064" sldId="261"/>
            <ac:spMk id="150" creationId="{A8384FB5-9ADC-4DDC-881B-597D56F5B15D}"/>
          </ac:spMkLst>
        </pc:spChg>
        <pc:spChg chg="add del">
          <ac:chgData name="PALANIAPPAN Devarajan" userId="0ccb0e75-6f62-4860-b5c8-e1d1cc272866" providerId="ADAL" clId="{6BFA7752-9EC0-471E-AC56-E890149C7F72}" dt="2023-12-08T06:49:27.223" v="547" actId="26606"/>
          <ac:spMkLst>
            <pc:docMk/>
            <pc:sldMk cId="3601926064" sldId="261"/>
            <ac:spMk id="151" creationId="{91E5A9A7-95C6-4F4F-B00E-C82E07FE62EF}"/>
          </ac:spMkLst>
        </pc:spChg>
        <pc:spChg chg="add del">
          <ac:chgData name="PALANIAPPAN Devarajan" userId="0ccb0e75-6f62-4860-b5c8-e1d1cc272866" providerId="ADAL" clId="{6BFA7752-9EC0-471E-AC56-E890149C7F72}" dt="2023-12-08T06:49:27.223" v="547" actId="26606"/>
          <ac:spMkLst>
            <pc:docMk/>
            <pc:sldMk cId="3601926064" sldId="261"/>
            <ac:spMk id="152" creationId="{D07DD2DE-F619-49DD-B5E7-03A290FF4ED1}"/>
          </ac:spMkLst>
        </pc:spChg>
        <pc:spChg chg="add del">
          <ac:chgData name="PALANIAPPAN Devarajan" userId="0ccb0e75-6f62-4860-b5c8-e1d1cc272866" providerId="ADAL" clId="{6BFA7752-9EC0-471E-AC56-E890149C7F72}" dt="2023-12-08T06:49:27.223" v="547" actId="26606"/>
          <ac:spMkLst>
            <pc:docMk/>
            <pc:sldMk cId="3601926064" sldId="261"/>
            <ac:spMk id="153" creationId="{85149191-5F60-4A28-AAFF-039F96B0F3EC}"/>
          </ac:spMkLst>
        </pc:spChg>
        <pc:spChg chg="add del">
          <ac:chgData name="PALANIAPPAN Devarajan" userId="0ccb0e75-6f62-4860-b5c8-e1d1cc272866" providerId="ADAL" clId="{6BFA7752-9EC0-471E-AC56-E890149C7F72}" dt="2023-12-08T06:52:12.533" v="556" actId="26606"/>
          <ac:spMkLst>
            <pc:docMk/>
            <pc:sldMk cId="3601926064" sldId="261"/>
            <ac:spMk id="154" creationId="{275D6C10-B5A7-4715-803E-0501C9C2CC21}"/>
          </ac:spMkLst>
        </pc:spChg>
        <pc:spChg chg="add del">
          <ac:chgData name="PALANIAPPAN Devarajan" userId="0ccb0e75-6f62-4860-b5c8-e1d1cc272866" providerId="ADAL" clId="{6BFA7752-9EC0-471E-AC56-E890149C7F72}" dt="2023-12-08T06:52:18.218" v="558" actId="26606"/>
          <ac:spMkLst>
            <pc:docMk/>
            <pc:sldMk cId="3601926064" sldId="261"/>
            <ac:spMk id="156" creationId="{C7D023E4-8DE1-436E-9847-ED6A4B4B04FD}"/>
          </ac:spMkLst>
        </pc:spChg>
        <pc:spChg chg="add del">
          <ac:chgData name="PALANIAPPAN Devarajan" userId="0ccb0e75-6f62-4860-b5c8-e1d1cc272866" providerId="ADAL" clId="{6BFA7752-9EC0-471E-AC56-E890149C7F72}" dt="2023-12-08T06:52:18.218" v="558" actId="26606"/>
          <ac:spMkLst>
            <pc:docMk/>
            <pc:sldMk cId="3601926064" sldId="261"/>
            <ac:spMk id="157" creationId="{8B2B1708-8CE4-4A20-94F5-55118AE2CBD7}"/>
          </ac:spMkLst>
        </pc:spChg>
        <pc:spChg chg="add del mod">
          <ac:chgData name="PALANIAPPAN Devarajan" userId="0ccb0e75-6f62-4860-b5c8-e1d1cc272866" providerId="ADAL" clId="{6BFA7752-9EC0-471E-AC56-E890149C7F72}" dt="2023-12-21T10:26:26.861" v="3414"/>
          <ac:spMkLst>
            <pc:docMk/>
            <pc:sldMk cId="3601926064" sldId="261"/>
            <ac:spMk id="162" creationId="{B81933D1-5615-42C7-9C0B-4EB7105CCE2D}"/>
          </ac:spMkLst>
        </pc:spChg>
        <pc:spChg chg="add del mod">
          <ac:chgData name="PALANIAPPAN Devarajan" userId="0ccb0e75-6f62-4860-b5c8-e1d1cc272866" providerId="ADAL" clId="{6BFA7752-9EC0-471E-AC56-E890149C7F72}" dt="2023-12-21T10:26:26.861" v="3414"/>
          <ac:spMkLst>
            <pc:docMk/>
            <pc:sldMk cId="3601926064" sldId="261"/>
            <ac:spMk id="163" creationId="{19C9EAEA-39D0-4B0E-A0EB-51E7B26740B1}"/>
          </ac:spMkLst>
        </pc:spChg>
        <pc:grpChg chg="add del">
          <ac:chgData name="PALANIAPPAN Devarajan" userId="0ccb0e75-6f62-4860-b5c8-e1d1cc272866" providerId="ADAL" clId="{6BFA7752-9EC0-471E-AC56-E890149C7F72}" dt="2023-12-08T06:39:24.893" v="482" actId="26606"/>
          <ac:grpSpMkLst>
            <pc:docMk/>
            <pc:sldMk cId="3601926064" sldId="261"/>
            <ac:grpSpMk id="46" creationId="{6258F736-B256-8039-9DC6-F4E49A5C5AD5}"/>
          </ac:grpSpMkLst>
        </pc:grpChg>
        <pc:grpChg chg="add del">
          <ac:chgData name="PALANIAPPAN Devarajan" userId="0ccb0e75-6f62-4860-b5c8-e1d1cc272866" providerId="ADAL" clId="{6BFA7752-9EC0-471E-AC56-E890149C7F72}" dt="2023-12-08T06:39:24.849" v="481" actId="26606"/>
          <ac:grpSpMkLst>
            <pc:docMk/>
            <pc:sldMk cId="3601926064" sldId="261"/>
            <ac:grpSpMk id="52" creationId="{6258F736-B256-8039-9DC6-F4E49A5C5AD5}"/>
          </ac:grpSpMkLst>
        </pc:grpChg>
        <pc:grpChg chg="add del">
          <ac:chgData name="PALANIAPPAN Devarajan" userId="0ccb0e75-6f62-4860-b5c8-e1d1cc272866" providerId="ADAL" clId="{6BFA7752-9EC0-471E-AC56-E890149C7F72}" dt="2023-12-08T06:41:27.969" v="490" actId="26606"/>
          <ac:grpSpMkLst>
            <pc:docMk/>
            <pc:sldMk cId="3601926064" sldId="261"/>
            <ac:grpSpMk id="63" creationId="{114ED94A-C85D-4CD3-4205-438D21CE6B38}"/>
          </ac:grpSpMkLst>
        </pc:grpChg>
        <pc:grpChg chg="add del">
          <ac:chgData name="PALANIAPPAN Devarajan" userId="0ccb0e75-6f62-4860-b5c8-e1d1cc272866" providerId="ADAL" clId="{6BFA7752-9EC0-471E-AC56-E890149C7F72}" dt="2023-12-08T06:49:16.603" v="539" actId="26606"/>
          <ac:grpSpMkLst>
            <pc:docMk/>
            <pc:sldMk cId="3601926064" sldId="261"/>
            <ac:grpSpMk id="109" creationId="{5ECDEC52-15F3-49DD-BCBA-A0533E540F0C}"/>
          </ac:grpSpMkLst>
        </pc:grpChg>
        <pc:grpChg chg="add del">
          <ac:chgData name="PALANIAPPAN Devarajan" userId="0ccb0e75-6f62-4860-b5c8-e1d1cc272866" providerId="ADAL" clId="{6BFA7752-9EC0-471E-AC56-E890149C7F72}" dt="2023-12-08T06:52:07.185" v="554" actId="26606"/>
          <ac:grpSpMkLst>
            <pc:docMk/>
            <pc:sldMk cId="3601926064" sldId="261"/>
            <ac:grpSpMk id="120" creationId="{032D8612-31EB-44CF-A1D0-14FD4C705424}"/>
          </ac:grpSpMkLst>
        </pc:grpChg>
        <pc:grpChg chg="add del">
          <ac:chgData name="PALANIAPPAN Devarajan" userId="0ccb0e75-6f62-4860-b5c8-e1d1cc272866" providerId="ADAL" clId="{6BFA7752-9EC0-471E-AC56-E890149C7F72}" dt="2023-12-08T06:49:16.603" v="539" actId="26606"/>
          <ac:grpSpMkLst>
            <pc:docMk/>
            <pc:sldMk cId="3601926064" sldId="261"/>
            <ac:grpSpMk id="122" creationId="{4478CD8A-FF59-40AD-8101-D685A2FEF64D}"/>
          </ac:grpSpMkLst>
        </pc:grpChg>
        <pc:grpChg chg="add del">
          <ac:chgData name="PALANIAPPAN Devarajan" userId="0ccb0e75-6f62-4860-b5c8-e1d1cc272866" providerId="ADAL" clId="{6BFA7752-9EC0-471E-AC56-E890149C7F72}" dt="2023-12-08T06:48:48.787" v="528" actId="26606"/>
          <ac:grpSpMkLst>
            <pc:docMk/>
            <pc:sldMk cId="3601926064" sldId="261"/>
            <ac:grpSpMk id="129" creationId="{D74613BB-817C-4C4F-8A24-4936F2F064C0}"/>
          </ac:grpSpMkLst>
        </pc:grpChg>
        <pc:grpChg chg="add del mod">
          <ac:chgData name="PALANIAPPAN Devarajan" userId="0ccb0e75-6f62-4860-b5c8-e1d1cc272866" providerId="ADAL" clId="{6BFA7752-9EC0-471E-AC56-E890149C7F72}" dt="2023-12-21T10:26:26.861" v="3414"/>
          <ac:grpSpMkLst>
            <pc:docMk/>
            <pc:sldMk cId="3601926064" sldId="261"/>
            <ac:grpSpMk id="149" creationId="{032D8612-31EB-44CF-A1D0-14FD4C705424}"/>
          </ac:grpSpMkLst>
        </pc:grpChg>
        <pc:grpChg chg="add del">
          <ac:chgData name="PALANIAPPAN Devarajan" userId="0ccb0e75-6f62-4860-b5c8-e1d1cc272866" providerId="ADAL" clId="{6BFA7752-9EC0-471E-AC56-E890149C7F72}" dt="2023-12-08T06:52:18.218" v="558" actId="26606"/>
          <ac:grpSpMkLst>
            <pc:docMk/>
            <pc:sldMk cId="3601926064" sldId="261"/>
            <ac:grpSpMk id="158" creationId="{1F9866A9-B167-4D75-8F7F-360025AD6B43}"/>
          </ac:grpSpMkLst>
        </pc:grpChg>
        <pc:grpChg chg="add del">
          <ac:chgData name="PALANIAPPAN Devarajan" userId="0ccb0e75-6f62-4860-b5c8-e1d1cc272866" providerId="ADAL" clId="{6BFA7752-9EC0-471E-AC56-E890149C7F72}" dt="2023-12-08T06:52:18.218" v="558" actId="26606"/>
          <ac:grpSpMkLst>
            <pc:docMk/>
            <pc:sldMk cId="3601926064" sldId="261"/>
            <ac:grpSpMk id="161" creationId="{E27AF472-EAE3-4572-AB69-B92BD10DBC6D}"/>
          </ac:grpSpMkLst>
        </pc:grpChg>
        <pc:graphicFrameChg chg="add mod ord modGraphic">
          <ac:chgData name="PALANIAPPAN Devarajan" userId="0ccb0e75-6f62-4860-b5c8-e1d1cc272866" providerId="ADAL" clId="{6BFA7752-9EC0-471E-AC56-E890149C7F72}" dt="2023-12-22T07:27:19.848" v="3797" actId="20577"/>
          <ac:graphicFrameMkLst>
            <pc:docMk/>
            <pc:sldMk cId="3601926064" sldId="261"/>
            <ac:graphicFrameMk id="5" creationId="{FA12047C-1D7A-7801-C04D-459F092CCD9E}"/>
          </ac:graphicFrameMkLst>
        </pc:graphicFrameChg>
        <pc:graphicFrameChg chg="add del mod ord modGraphic">
          <ac:chgData name="PALANIAPPAN Devarajan" userId="0ccb0e75-6f62-4860-b5c8-e1d1cc272866" providerId="ADAL" clId="{6BFA7752-9EC0-471E-AC56-E890149C7F72}" dt="2023-12-08T06:45:59.811" v="509" actId="478"/>
          <ac:graphicFrameMkLst>
            <pc:docMk/>
            <pc:sldMk cId="3601926064" sldId="261"/>
            <ac:graphicFrameMk id="6" creationId="{E07BA0DE-7A53-49E6-69B6-867A6E432D99}"/>
          </ac:graphicFrameMkLst>
        </pc:graphicFrameChg>
        <pc:picChg chg="add mod">
          <ac:chgData name="PALANIAPPAN Devarajan" userId="0ccb0e75-6f62-4860-b5c8-e1d1cc272866" providerId="ADAL" clId="{6BFA7752-9EC0-471E-AC56-E890149C7F72}" dt="2023-12-11T06:17:25.200" v="1472" actId="1076"/>
          <ac:picMkLst>
            <pc:docMk/>
            <pc:sldMk cId="3601926064" sldId="261"/>
            <ac:picMk id="2" creationId="{A8BA4DFE-34D2-B5A6-04B1-D00F7502CBE2}"/>
          </ac:picMkLst>
        </pc:picChg>
        <pc:picChg chg="add mod">
          <ac:chgData name="PALANIAPPAN Devarajan" userId="0ccb0e75-6f62-4860-b5c8-e1d1cc272866" providerId="ADAL" clId="{6BFA7752-9EC0-471E-AC56-E890149C7F72}" dt="2023-12-11T06:17:25.200" v="1472" actId="1076"/>
          <ac:picMkLst>
            <pc:docMk/>
            <pc:sldMk cId="3601926064" sldId="261"/>
            <ac:picMk id="4" creationId="{EA18A8B5-5FD2-F9C0-E95E-93C810D91711}"/>
          </ac:picMkLst>
        </pc:picChg>
        <pc:cxnChg chg="add del">
          <ac:chgData name="PALANIAPPAN Devarajan" userId="0ccb0e75-6f62-4860-b5c8-e1d1cc272866" providerId="ADAL" clId="{6BFA7752-9EC0-471E-AC56-E890149C7F72}" dt="2023-12-08T06:48:52.463" v="530" actId="26606"/>
          <ac:cxnSpMkLst>
            <pc:docMk/>
            <pc:sldMk cId="3601926064" sldId="261"/>
            <ac:cxnSpMk id="134" creationId="{7667AA61-5C27-F30F-D229-06CBE5709F33}"/>
          </ac:cxnSpMkLst>
        </pc:cxnChg>
      </pc:sldChg>
      <pc:sldChg chg="new del">
        <pc:chgData name="PALANIAPPAN Devarajan" userId="0ccb0e75-6f62-4860-b5c8-e1d1cc272866" providerId="ADAL" clId="{6BFA7752-9EC0-471E-AC56-E890149C7F72}" dt="2023-12-07T07:37:38.789" v="177" actId="47"/>
        <pc:sldMkLst>
          <pc:docMk/>
          <pc:sldMk cId="4182873596" sldId="261"/>
        </pc:sldMkLst>
      </pc:sldChg>
      <pc:sldChg chg="addSp modSp new del mod setBg">
        <pc:chgData name="PALANIAPPAN Devarajan" userId="0ccb0e75-6f62-4860-b5c8-e1d1cc272866" providerId="ADAL" clId="{6BFA7752-9EC0-471E-AC56-E890149C7F72}" dt="2023-12-08T10:41:13.368" v="834" actId="47"/>
        <pc:sldMkLst>
          <pc:docMk/>
          <pc:sldMk cId="1055205990" sldId="262"/>
        </pc:sldMkLst>
        <pc:spChg chg="add">
          <ac:chgData name="PALANIAPPAN Devarajan" userId="0ccb0e75-6f62-4860-b5c8-e1d1cc272866" providerId="ADAL" clId="{6BFA7752-9EC0-471E-AC56-E890149C7F72}" dt="2023-12-08T10:19:17.582" v="792" actId="26606"/>
          <ac:spMkLst>
            <pc:docMk/>
            <pc:sldMk cId="1055205990" sldId="262"/>
            <ac:spMk id="8" creationId="{3DAD86CA-8235-409B-982B-5E7A033E2392}"/>
          </ac:spMkLst>
        </pc:spChg>
        <pc:spChg chg="add">
          <ac:chgData name="PALANIAPPAN Devarajan" userId="0ccb0e75-6f62-4860-b5c8-e1d1cc272866" providerId="ADAL" clId="{6BFA7752-9EC0-471E-AC56-E890149C7F72}" dt="2023-12-08T10:19:17.582" v="792" actId="26606"/>
          <ac:spMkLst>
            <pc:docMk/>
            <pc:sldMk cId="1055205990" sldId="262"/>
            <ac:spMk id="10" creationId="{9F234FBA-3501-47B4-AE0C-AA4AFBC8F603}"/>
          </ac:spMkLst>
        </pc:spChg>
        <pc:spChg chg="add">
          <ac:chgData name="PALANIAPPAN Devarajan" userId="0ccb0e75-6f62-4860-b5c8-e1d1cc272866" providerId="ADAL" clId="{6BFA7752-9EC0-471E-AC56-E890149C7F72}" dt="2023-12-08T10:19:17.582" v="792" actId="26606"/>
          <ac:spMkLst>
            <pc:docMk/>
            <pc:sldMk cId="1055205990" sldId="262"/>
            <ac:spMk id="12" creationId="{B5EF893B-0491-416E-9D33-BADE9600792A}"/>
          </ac:spMkLst>
        </pc:spChg>
        <pc:picChg chg="add mod">
          <ac:chgData name="PALANIAPPAN Devarajan" userId="0ccb0e75-6f62-4860-b5c8-e1d1cc272866" providerId="ADAL" clId="{6BFA7752-9EC0-471E-AC56-E890149C7F72}" dt="2023-12-08T10:19:20.732" v="794" actId="962"/>
          <ac:picMkLst>
            <pc:docMk/>
            <pc:sldMk cId="1055205990" sldId="262"/>
            <ac:picMk id="3" creationId="{7D69F711-929C-E428-3BF0-B80F16F489EE}"/>
          </ac:picMkLst>
        </pc:picChg>
        <pc:cxnChg chg="add">
          <ac:chgData name="PALANIAPPAN Devarajan" userId="0ccb0e75-6f62-4860-b5c8-e1d1cc272866" providerId="ADAL" clId="{6BFA7752-9EC0-471E-AC56-E890149C7F72}" dt="2023-12-08T10:19:17.582" v="792" actId="26606"/>
          <ac:cxnSpMkLst>
            <pc:docMk/>
            <pc:sldMk cId="1055205990" sldId="262"/>
            <ac:cxnSpMk id="14" creationId="{469F4FF8-F8B0-4630-BA1B-0D8B324CD5FF}"/>
          </ac:cxnSpMkLst>
        </pc:cxnChg>
      </pc:sldChg>
      <pc:sldChg chg="new del">
        <pc:chgData name="PALANIAPPAN Devarajan" userId="0ccb0e75-6f62-4860-b5c8-e1d1cc272866" providerId="ADAL" clId="{6BFA7752-9EC0-471E-AC56-E890149C7F72}" dt="2023-12-07T07:37:38.627" v="176" actId="47"/>
        <pc:sldMkLst>
          <pc:docMk/>
          <pc:sldMk cId="3119857456" sldId="262"/>
        </pc:sldMkLst>
      </pc:sldChg>
      <pc:sldChg chg="new del">
        <pc:chgData name="PALANIAPPAN Devarajan" userId="0ccb0e75-6f62-4860-b5c8-e1d1cc272866" providerId="ADAL" clId="{6BFA7752-9EC0-471E-AC56-E890149C7F72}" dt="2023-12-07T07:37:38.469" v="175" actId="47"/>
        <pc:sldMkLst>
          <pc:docMk/>
          <pc:sldMk cId="837447810" sldId="263"/>
        </pc:sldMkLst>
      </pc:sldChg>
      <pc:sldChg chg="addSp delSp modSp new mod ord modTransition setBg delDesignElem">
        <pc:chgData name="PALANIAPPAN Devarajan" userId="0ccb0e75-6f62-4860-b5c8-e1d1cc272866" providerId="ADAL" clId="{6BFA7752-9EC0-471E-AC56-E890149C7F72}" dt="2023-12-21T10:26:26.861" v="3414"/>
        <pc:sldMkLst>
          <pc:docMk/>
          <pc:sldMk cId="3440000441" sldId="263"/>
        </pc:sldMkLst>
        <pc:spChg chg="add del">
          <ac:chgData name="PALANIAPPAN Devarajan" userId="0ccb0e75-6f62-4860-b5c8-e1d1cc272866" providerId="ADAL" clId="{6BFA7752-9EC0-471E-AC56-E890149C7F72}" dt="2023-12-08T10:48:30.278" v="844" actId="26606"/>
          <ac:spMkLst>
            <pc:docMk/>
            <pc:sldMk cId="3440000441" sldId="263"/>
            <ac:spMk id="8" creationId="{3DAD86CA-8235-409B-982B-5E7A033E2392}"/>
          </ac:spMkLst>
        </pc:spChg>
        <pc:spChg chg="add del">
          <ac:chgData name="PALANIAPPAN Devarajan" userId="0ccb0e75-6f62-4860-b5c8-e1d1cc272866" providerId="ADAL" clId="{6BFA7752-9EC0-471E-AC56-E890149C7F72}" dt="2023-12-08T10:48:30.278" v="844" actId="26606"/>
          <ac:spMkLst>
            <pc:docMk/>
            <pc:sldMk cId="3440000441" sldId="263"/>
            <ac:spMk id="10" creationId="{9F234FBA-3501-47B4-AE0C-AA4AFBC8F603}"/>
          </ac:spMkLst>
        </pc:spChg>
        <pc:spChg chg="add del">
          <ac:chgData name="PALANIAPPAN Devarajan" userId="0ccb0e75-6f62-4860-b5c8-e1d1cc272866" providerId="ADAL" clId="{6BFA7752-9EC0-471E-AC56-E890149C7F72}" dt="2023-12-08T10:48:30.278" v="844" actId="26606"/>
          <ac:spMkLst>
            <pc:docMk/>
            <pc:sldMk cId="3440000441" sldId="263"/>
            <ac:spMk id="12" creationId="{B5EF893B-0491-416E-9D33-BADE9600792A}"/>
          </ac:spMkLst>
        </pc:spChg>
        <pc:spChg chg="add del">
          <ac:chgData name="PALANIAPPAN Devarajan" userId="0ccb0e75-6f62-4860-b5c8-e1d1cc272866" providerId="ADAL" clId="{6BFA7752-9EC0-471E-AC56-E890149C7F72}" dt="2023-12-08T14:04:08.419" v="938" actId="26606"/>
          <ac:spMkLst>
            <pc:docMk/>
            <pc:sldMk cId="3440000441" sldId="263"/>
            <ac:spMk id="19" creationId="{3DAD86CA-8235-409B-982B-5E7A033E2392}"/>
          </ac:spMkLst>
        </pc:spChg>
        <pc:spChg chg="add del">
          <ac:chgData name="PALANIAPPAN Devarajan" userId="0ccb0e75-6f62-4860-b5c8-e1d1cc272866" providerId="ADAL" clId="{6BFA7752-9EC0-471E-AC56-E890149C7F72}" dt="2023-12-08T14:04:08.419" v="938" actId="26606"/>
          <ac:spMkLst>
            <pc:docMk/>
            <pc:sldMk cId="3440000441" sldId="263"/>
            <ac:spMk id="21" creationId="{9F234FBA-3501-47B4-AE0C-AA4AFBC8F603}"/>
          </ac:spMkLst>
        </pc:spChg>
        <pc:spChg chg="add del">
          <ac:chgData name="PALANIAPPAN Devarajan" userId="0ccb0e75-6f62-4860-b5c8-e1d1cc272866" providerId="ADAL" clId="{6BFA7752-9EC0-471E-AC56-E890149C7F72}" dt="2023-12-08T14:04:08.419" v="938" actId="26606"/>
          <ac:spMkLst>
            <pc:docMk/>
            <pc:sldMk cId="3440000441" sldId="263"/>
            <ac:spMk id="23" creationId="{B5EF893B-0491-416E-9D33-BADE9600792A}"/>
          </ac:spMkLst>
        </pc:spChg>
        <pc:spChg chg="add del">
          <ac:chgData name="PALANIAPPAN Devarajan" userId="0ccb0e75-6f62-4860-b5c8-e1d1cc272866" providerId="ADAL" clId="{6BFA7752-9EC0-471E-AC56-E890149C7F72}" dt="2023-12-21T10:26:26.861" v="3414"/>
          <ac:spMkLst>
            <pc:docMk/>
            <pc:sldMk cId="3440000441" sldId="263"/>
            <ac:spMk id="30" creationId="{F3060C83-F051-4F0E-ABAD-AA0DFC48B218}"/>
          </ac:spMkLst>
        </pc:spChg>
        <pc:spChg chg="add del">
          <ac:chgData name="PALANIAPPAN Devarajan" userId="0ccb0e75-6f62-4860-b5c8-e1d1cc272866" providerId="ADAL" clId="{6BFA7752-9EC0-471E-AC56-E890149C7F72}" dt="2023-12-21T10:26:26.861" v="3414"/>
          <ac:spMkLst>
            <pc:docMk/>
            <pc:sldMk cId="3440000441" sldId="263"/>
            <ac:spMk id="32" creationId="{83C98ABE-055B-441F-B07E-44F97F083C39}"/>
          </ac:spMkLst>
        </pc:spChg>
        <pc:spChg chg="add del">
          <ac:chgData name="PALANIAPPAN Devarajan" userId="0ccb0e75-6f62-4860-b5c8-e1d1cc272866" providerId="ADAL" clId="{6BFA7752-9EC0-471E-AC56-E890149C7F72}" dt="2023-12-21T10:26:26.861" v="3414"/>
          <ac:spMkLst>
            <pc:docMk/>
            <pc:sldMk cId="3440000441" sldId="263"/>
            <ac:spMk id="34" creationId="{29FDB030-9B49-4CED-8CCD-4D99382388AC}"/>
          </ac:spMkLst>
        </pc:spChg>
        <pc:spChg chg="add del">
          <ac:chgData name="PALANIAPPAN Devarajan" userId="0ccb0e75-6f62-4860-b5c8-e1d1cc272866" providerId="ADAL" clId="{6BFA7752-9EC0-471E-AC56-E890149C7F72}" dt="2023-12-21T10:26:26.861" v="3414"/>
          <ac:spMkLst>
            <pc:docMk/>
            <pc:sldMk cId="3440000441" sldId="263"/>
            <ac:spMk id="36" creationId="{3783CA14-24A1-485C-8B30-D6A5D87987AD}"/>
          </ac:spMkLst>
        </pc:spChg>
        <pc:spChg chg="add del">
          <ac:chgData name="PALANIAPPAN Devarajan" userId="0ccb0e75-6f62-4860-b5c8-e1d1cc272866" providerId="ADAL" clId="{6BFA7752-9EC0-471E-AC56-E890149C7F72}" dt="2023-12-21T10:26:26.861" v="3414"/>
          <ac:spMkLst>
            <pc:docMk/>
            <pc:sldMk cId="3440000441" sldId="263"/>
            <ac:spMk id="38" creationId="{9A97C86A-04D6-40F7-AE84-31AB43E6A846}"/>
          </ac:spMkLst>
        </pc:spChg>
        <pc:spChg chg="add del">
          <ac:chgData name="PALANIAPPAN Devarajan" userId="0ccb0e75-6f62-4860-b5c8-e1d1cc272866" providerId="ADAL" clId="{6BFA7752-9EC0-471E-AC56-E890149C7F72}" dt="2023-12-21T10:26:26.861" v="3414"/>
          <ac:spMkLst>
            <pc:docMk/>
            <pc:sldMk cId="3440000441" sldId="263"/>
            <ac:spMk id="40" creationId="{FF9F2414-84E8-453E-B1F3-389FDE8192D9}"/>
          </ac:spMkLst>
        </pc:spChg>
        <pc:spChg chg="add del">
          <ac:chgData name="PALANIAPPAN Devarajan" userId="0ccb0e75-6f62-4860-b5c8-e1d1cc272866" providerId="ADAL" clId="{6BFA7752-9EC0-471E-AC56-E890149C7F72}" dt="2023-12-21T10:26:26.861" v="3414"/>
          <ac:spMkLst>
            <pc:docMk/>
            <pc:sldMk cId="3440000441" sldId="263"/>
            <ac:spMk id="42" creationId="{3ECA69A1-7536-43AC-85EF-C7106179F5ED}"/>
          </ac:spMkLst>
        </pc:spChg>
        <pc:spChg chg="add del">
          <ac:chgData name="PALANIAPPAN Devarajan" userId="0ccb0e75-6f62-4860-b5c8-e1d1cc272866" providerId="ADAL" clId="{6BFA7752-9EC0-471E-AC56-E890149C7F72}" dt="2023-12-11T06:54:45.347" v="1749" actId="26606"/>
          <ac:spMkLst>
            <pc:docMk/>
            <pc:sldMk cId="3440000441" sldId="263"/>
            <ac:spMk id="47" creationId="{AB8C311F-7253-4AED-9701-7FC0708C41C7}"/>
          </ac:spMkLst>
        </pc:spChg>
        <pc:spChg chg="add del">
          <ac:chgData name="PALANIAPPAN Devarajan" userId="0ccb0e75-6f62-4860-b5c8-e1d1cc272866" providerId="ADAL" clId="{6BFA7752-9EC0-471E-AC56-E890149C7F72}" dt="2023-12-11T06:54:45.347" v="1749" actId="26606"/>
          <ac:spMkLst>
            <pc:docMk/>
            <pc:sldMk cId="3440000441" sldId="263"/>
            <ac:spMk id="49" creationId="{E2384209-CB15-4CDF-9D31-C44FD9A3F20D}"/>
          </ac:spMkLst>
        </pc:spChg>
        <pc:spChg chg="add del">
          <ac:chgData name="PALANIAPPAN Devarajan" userId="0ccb0e75-6f62-4860-b5c8-e1d1cc272866" providerId="ADAL" clId="{6BFA7752-9EC0-471E-AC56-E890149C7F72}" dt="2023-12-11T06:54:45.347" v="1749" actId="26606"/>
          <ac:spMkLst>
            <pc:docMk/>
            <pc:sldMk cId="3440000441" sldId="263"/>
            <ac:spMk id="51" creationId="{2633B3B5-CC90-43F0-8714-D31D1F3F0209}"/>
          </ac:spMkLst>
        </pc:spChg>
        <pc:spChg chg="add del">
          <ac:chgData name="PALANIAPPAN Devarajan" userId="0ccb0e75-6f62-4860-b5c8-e1d1cc272866" providerId="ADAL" clId="{6BFA7752-9EC0-471E-AC56-E890149C7F72}" dt="2023-12-11T06:54:45.347" v="1749" actId="26606"/>
          <ac:spMkLst>
            <pc:docMk/>
            <pc:sldMk cId="3440000441" sldId="263"/>
            <ac:spMk id="53" creationId="{A8D57A06-A426-446D-B02C-A2DC6B62E45E}"/>
          </ac:spMkLst>
        </pc:spChg>
        <pc:picChg chg="add del">
          <ac:chgData name="PALANIAPPAN Devarajan" userId="0ccb0e75-6f62-4860-b5c8-e1d1cc272866" providerId="ADAL" clId="{6BFA7752-9EC0-471E-AC56-E890149C7F72}" dt="2023-12-11T06:54:45.347" v="1749" actId="26606"/>
          <ac:picMkLst>
            <pc:docMk/>
            <pc:sldMk cId="3440000441" sldId="263"/>
            <ac:picMk id="3" creationId="{524BE2FC-8A95-53CA-CE7B-A55B9E63ED98}"/>
          </ac:picMkLst>
        </pc:picChg>
        <pc:picChg chg="add del mod replId">
          <ac:chgData name="PALANIAPPAN Devarajan" userId="0ccb0e75-6f62-4860-b5c8-e1d1cc272866" providerId="ADAL" clId="{6BFA7752-9EC0-471E-AC56-E890149C7F72}" dt="2023-12-11T06:54:45.347" v="1749" actId="26606"/>
          <ac:picMkLst>
            <pc:docMk/>
            <pc:sldMk cId="3440000441" sldId="263"/>
            <ac:picMk id="3" creationId="{C0BA9D03-2183-19B7-36C9-4F3A500AE6DC}"/>
          </ac:picMkLst>
        </pc:picChg>
        <pc:cxnChg chg="add del">
          <ac:chgData name="PALANIAPPAN Devarajan" userId="0ccb0e75-6f62-4860-b5c8-e1d1cc272866" providerId="ADAL" clId="{6BFA7752-9EC0-471E-AC56-E890149C7F72}" dt="2023-12-08T10:48:30.278" v="844" actId="26606"/>
          <ac:cxnSpMkLst>
            <pc:docMk/>
            <pc:sldMk cId="3440000441" sldId="263"/>
            <ac:cxnSpMk id="14" creationId="{469F4FF8-F8B0-4630-BA1B-0D8B324CD5FF}"/>
          </ac:cxnSpMkLst>
        </pc:cxnChg>
        <pc:cxnChg chg="add del">
          <ac:chgData name="PALANIAPPAN Devarajan" userId="0ccb0e75-6f62-4860-b5c8-e1d1cc272866" providerId="ADAL" clId="{6BFA7752-9EC0-471E-AC56-E890149C7F72}" dt="2023-12-08T14:04:08.419" v="938" actId="26606"/>
          <ac:cxnSpMkLst>
            <pc:docMk/>
            <pc:sldMk cId="3440000441" sldId="263"/>
            <ac:cxnSpMk id="25" creationId="{469F4FF8-F8B0-4630-BA1B-0D8B324CD5FF}"/>
          </ac:cxnSpMkLst>
        </pc:cxnChg>
      </pc:sldChg>
      <pc:sldChg chg="addSp delSp modSp new mod ord modTransition setBg modAnim setClrOvrMap delDesignElem">
        <pc:chgData name="PALANIAPPAN Devarajan" userId="0ccb0e75-6f62-4860-b5c8-e1d1cc272866" providerId="ADAL" clId="{6BFA7752-9EC0-471E-AC56-E890149C7F72}" dt="2023-12-21T10:26:26.861" v="3414"/>
        <pc:sldMkLst>
          <pc:docMk/>
          <pc:sldMk cId="466637426" sldId="264"/>
        </pc:sldMkLst>
        <pc:spChg chg="add del mod">
          <ac:chgData name="PALANIAPPAN Devarajan" userId="0ccb0e75-6f62-4860-b5c8-e1d1cc272866" providerId="ADAL" clId="{6BFA7752-9EC0-471E-AC56-E890149C7F72}" dt="2023-12-15T08:42:09.395" v="2097"/>
          <ac:spMkLst>
            <pc:docMk/>
            <pc:sldMk cId="466637426" sldId="264"/>
            <ac:spMk id="2" creationId="{458EA3C8-F73D-BA1E-4627-A4443C0B3D30}"/>
          </ac:spMkLst>
        </pc:spChg>
        <pc:spChg chg="add mod">
          <ac:chgData name="PALANIAPPAN Devarajan" userId="0ccb0e75-6f62-4860-b5c8-e1d1cc272866" providerId="ADAL" clId="{6BFA7752-9EC0-471E-AC56-E890149C7F72}" dt="2023-12-15T12:09:49.405" v="2164" actId="255"/>
          <ac:spMkLst>
            <pc:docMk/>
            <pc:sldMk cId="466637426" sldId="264"/>
            <ac:spMk id="3" creationId="{537B1A4D-5167-487F-44C3-774F90CE7D4D}"/>
          </ac:spMkLst>
        </pc:spChg>
        <pc:spChg chg="add del mod">
          <ac:chgData name="PALANIAPPAN Devarajan" userId="0ccb0e75-6f62-4860-b5c8-e1d1cc272866" providerId="ADAL" clId="{6BFA7752-9EC0-471E-AC56-E890149C7F72}" dt="2023-12-08T13:59:38.403" v="891" actId="26606"/>
          <ac:spMkLst>
            <pc:docMk/>
            <pc:sldMk cId="466637426" sldId="264"/>
            <ac:spMk id="5" creationId="{01F0398B-BAA6-950C-0125-E19251D84875}"/>
          </ac:spMkLst>
        </pc:spChg>
        <pc:spChg chg="add del">
          <ac:chgData name="PALANIAPPAN Devarajan" userId="0ccb0e75-6f62-4860-b5c8-e1d1cc272866" providerId="ADAL" clId="{6BFA7752-9EC0-471E-AC56-E890149C7F72}" dt="2023-12-11T04:07:48.420" v="1302" actId="26606"/>
          <ac:spMkLst>
            <pc:docMk/>
            <pc:sldMk cId="466637426" sldId="264"/>
            <ac:spMk id="6" creationId="{05264B4C-B1C6-2474-9818-375DE38A5091}"/>
          </ac:spMkLst>
        </pc:spChg>
        <pc:spChg chg="add del">
          <ac:chgData name="PALANIAPPAN Devarajan" userId="0ccb0e75-6f62-4860-b5c8-e1d1cc272866" providerId="ADAL" clId="{6BFA7752-9EC0-471E-AC56-E890149C7F72}" dt="2023-12-11T04:04:02.356" v="1241" actId="26606"/>
          <ac:spMkLst>
            <pc:docMk/>
            <pc:sldMk cId="466637426" sldId="264"/>
            <ac:spMk id="6" creationId="{0A608F42-6B01-C961-C2F3-6CAFA3FBA479}"/>
          </ac:spMkLst>
        </pc:spChg>
        <pc:spChg chg="add del">
          <ac:chgData name="PALANIAPPAN Devarajan" userId="0ccb0e75-6f62-4860-b5c8-e1d1cc272866" providerId="ADAL" clId="{6BFA7752-9EC0-471E-AC56-E890149C7F72}" dt="2023-12-11T04:06:45.952" v="1281" actId="26606"/>
          <ac:spMkLst>
            <pc:docMk/>
            <pc:sldMk cId="466637426" sldId="264"/>
            <ac:spMk id="6" creationId="{1423FB13-B6F2-AE1C-272D-41E349A7E1DB}"/>
          </ac:spMkLst>
        </pc:spChg>
        <pc:spChg chg="add del">
          <ac:chgData name="PALANIAPPAN Devarajan" userId="0ccb0e75-6f62-4860-b5c8-e1d1cc272866" providerId="ADAL" clId="{6BFA7752-9EC0-471E-AC56-E890149C7F72}" dt="2023-12-11T04:04:39.017" v="1244" actId="26606"/>
          <ac:spMkLst>
            <pc:docMk/>
            <pc:sldMk cId="466637426" sldId="264"/>
            <ac:spMk id="6" creationId="{2D20EDE2-4CD8-C2CA-5308-44A636AED2D7}"/>
          </ac:spMkLst>
        </pc:spChg>
        <pc:spChg chg="add del">
          <ac:chgData name="PALANIAPPAN Devarajan" userId="0ccb0e75-6f62-4860-b5c8-e1d1cc272866" providerId="ADAL" clId="{6BFA7752-9EC0-471E-AC56-E890149C7F72}" dt="2023-12-11T04:10:10.962" v="1323" actId="26606"/>
          <ac:spMkLst>
            <pc:docMk/>
            <pc:sldMk cId="466637426" sldId="264"/>
            <ac:spMk id="6" creationId="{2D478553-24A1-7A11-2D90-82500BA96CF4}"/>
          </ac:spMkLst>
        </pc:spChg>
        <pc:spChg chg="add del">
          <ac:chgData name="PALANIAPPAN Devarajan" userId="0ccb0e75-6f62-4860-b5c8-e1d1cc272866" providerId="ADAL" clId="{6BFA7752-9EC0-471E-AC56-E890149C7F72}" dt="2023-12-11T04:09:22.667" v="1308" actId="26606"/>
          <ac:spMkLst>
            <pc:docMk/>
            <pc:sldMk cId="466637426" sldId="264"/>
            <ac:spMk id="6" creationId="{2F607C00-23D8-7956-7CA7-FB754E59122E}"/>
          </ac:spMkLst>
        </pc:spChg>
        <pc:spChg chg="add del">
          <ac:chgData name="PALANIAPPAN Devarajan" userId="0ccb0e75-6f62-4860-b5c8-e1d1cc272866" providerId="ADAL" clId="{6BFA7752-9EC0-471E-AC56-E890149C7F72}" dt="2023-12-11T04:06:56.964" v="1287" actId="26606"/>
          <ac:spMkLst>
            <pc:docMk/>
            <pc:sldMk cId="466637426" sldId="264"/>
            <ac:spMk id="6" creationId="{5270F48A-158C-59EB-43A4-A1F756C53D02}"/>
          </ac:spMkLst>
        </pc:spChg>
        <pc:spChg chg="add del">
          <ac:chgData name="PALANIAPPAN Devarajan" userId="0ccb0e75-6f62-4860-b5c8-e1d1cc272866" providerId="ADAL" clId="{6BFA7752-9EC0-471E-AC56-E890149C7F72}" dt="2023-12-11T04:05:53.341" v="1270" actId="26606"/>
          <ac:spMkLst>
            <pc:docMk/>
            <pc:sldMk cId="466637426" sldId="264"/>
            <ac:spMk id="6" creationId="{541F1E9E-1B6A-BDC5-3B13-DA468DD75517}"/>
          </ac:spMkLst>
        </pc:spChg>
        <pc:spChg chg="add del">
          <ac:chgData name="PALANIAPPAN Devarajan" userId="0ccb0e75-6f62-4860-b5c8-e1d1cc272866" providerId="ADAL" clId="{6BFA7752-9EC0-471E-AC56-E890149C7F72}" dt="2023-12-11T04:05:13.249" v="1255" actId="26606"/>
          <ac:spMkLst>
            <pc:docMk/>
            <pc:sldMk cId="466637426" sldId="264"/>
            <ac:spMk id="6" creationId="{5671A3DA-DB95-F0EB-898D-49CC1D6E93C8}"/>
          </ac:spMkLst>
        </pc:spChg>
        <pc:spChg chg="add del">
          <ac:chgData name="PALANIAPPAN Devarajan" userId="0ccb0e75-6f62-4860-b5c8-e1d1cc272866" providerId="ADAL" clId="{6BFA7752-9EC0-471E-AC56-E890149C7F72}" dt="2023-12-11T04:10:44.319" v="1331" actId="26606"/>
          <ac:spMkLst>
            <pc:docMk/>
            <pc:sldMk cId="466637426" sldId="264"/>
            <ac:spMk id="6" creationId="{5DF056C7-DAAF-86C4-738A-53E493A2E3B5}"/>
          </ac:spMkLst>
        </pc:spChg>
        <pc:spChg chg="add del">
          <ac:chgData name="PALANIAPPAN Devarajan" userId="0ccb0e75-6f62-4860-b5c8-e1d1cc272866" providerId="ADAL" clId="{6BFA7752-9EC0-471E-AC56-E890149C7F72}" dt="2023-12-11T04:07:22.496" v="1296" actId="26606"/>
          <ac:spMkLst>
            <pc:docMk/>
            <pc:sldMk cId="466637426" sldId="264"/>
            <ac:spMk id="6" creationId="{6E279F86-5398-2ABC-210A-3305A7EDB52F}"/>
          </ac:spMkLst>
        </pc:spChg>
        <pc:spChg chg="add del">
          <ac:chgData name="PALANIAPPAN Devarajan" userId="0ccb0e75-6f62-4860-b5c8-e1d1cc272866" providerId="ADAL" clId="{6BFA7752-9EC0-471E-AC56-E890149C7F72}" dt="2023-12-11T04:05:26.540" v="1258" actId="26606"/>
          <ac:spMkLst>
            <pc:docMk/>
            <pc:sldMk cId="466637426" sldId="264"/>
            <ac:spMk id="6" creationId="{88AEBC27-4E8F-F606-4004-F3CA19066CF2}"/>
          </ac:spMkLst>
        </pc:spChg>
        <pc:spChg chg="add del">
          <ac:chgData name="PALANIAPPAN Devarajan" userId="0ccb0e75-6f62-4860-b5c8-e1d1cc272866" providerId="ADAL" clId="{6BFA7752-9EC0-471E-AC56-E890149C7F72}" dt="2023-12-11T04:07:30.110" v="1299" actId="26606"/>
          <ac:spMkLst>
            <pc:docMk/>
            <pc:sldMk cId="466637426" sldId="264"/>
            <ac:spMk id="6" creationId="{8D0A9B4C-B54D-8661-22F9-6C74D2E799FD}"/>
          </ac:spMkLst>
        </pc:spChg>
        <pc:spChg chg="add del">
          <ac:chgData name="PALANIAPPAN Devarajan" userId="0ccb0e75-6f62-4860-b5c8-e1d1cc272866" providerId="ADAL" clId="{6BFA7752-9EC0-471E-AC56-E890149C7F72}" dt="2023-12-11T04:24:15.793" v="1341" actId="26606"/>
          <ac:spMkLst>
            <pc:docMk/>
            <pc:sldMk cId="466637426" sldId="264"/>
            <ac:spMk id="6" creationId="{98711DAC-6D04-357F-6E3F-3AC39D479528}"/>
          </ac:spMkLst>
        </pc:spChg>
        <pc:spChg chg="add del">
          <ac:chgData name="PALANIAPPAN Devarajan" userId="0ccb0e75-6f62-4860-b5c8-e1d1cc272866" providerId="ADAL" clId="{6BFA7752-9EC0-471E-AC56-E890149C7F72}" dt="2023-12-11T04:05:48.299" v="1264" actId="26606"/>
          <ac:spMkLst>
            <pc:docMk/>
            <pc:sldMk cId="466637426" sldId="264"/>
            <ac:spMk id="6" creationId="{9AFB5CEC-0E64-A515-B332-C71CFF1242D8}"/>
          </ac:spMkLst>
        </pc:spChg>
        <pc:spChg chg="add del">
          <ac:chgData name="PALANIAPPAN Devarajan" userId="0ccb0e75-6f62-4860-b5c8-e1d1cc272866" providerId="ADAL" clId="{6BFA7752-9EC0-471E-AC56-E890149C7F72}" dt="2023-12-11T04:01:42.227" v="1229" actId="26606"/>
          <ac:spMkLst>
            <pc:docMk/>
            <pc:sldMk cId="466637426" sldId="264"/>
            <ac:spMk id="6" creationId="{9C5D5974-5850-00AC-F7DB-9480D07DE147}"/>
          </ac:spMkLst>
        </pc:spChg>
        <pc:spChg chg="add del">
          <ac:chgData name="PALANIAPPAN Devarajan" userId="0ccb0e75-6f62-4860-b5c8-e1d1cc272866" providerId="ADAL" clId="{6BFA7752-9EC0-471E-AC56-E890149C7F72}" dt="2023-12-11T04:07:02.912" v="1290" actId="26606"/>
          <ac:spMkLst>
            <pc:docMk/>
            <pc:sldMk cId="466637426" sldId="264"/>
            <ac:spMk id="6" creationId="{A12A77DD-451C-85C6-2397-4E7C9952006D}"/>
          </ac:spMkLst>
        </pc:spChg>
        <pc:spChg chg="add del">
          <ac:chgData name="PALANIAPPAN Devarajan" userId="0ccb0e75-6f62-4860-b5c8-e1d1cc272866" providerId="ADAL" clId="{6BFA7752-9EC0-471E-AC56-E890149C7F72}" dt="2023-12-11T04:05:42.949" v="1261" actId="26606"/>
          <ac:spMkLst>
            <pc:docMk/>
            <pc:sldMk cId="466637426" sldId="264"/>
            <ac:spMk id="6" creationId="{ACA8A057-45EF-235D-00E5-8E1428307D02}"/>
          </ac:spMkLst>
        </pc:spChg>
        <pc:spChg chg="add del">
          <ac:chgData name="PALANIAPPAN Devarajan" userId="0ccb0e75-6f62-4860-b5c8-e1d1cc272866" providerId="ADAL" clId="{6BFA7752-9EC0-471E-AC56-E890149C7F72}" dt="2023-12-11T04:09:57.522" v="1320" actId="26606"/>
          <ac:spMkLst>
            <pc:docMk/>
            <pc:sldMk cId="466637426" sldId="264"/>
            <ac:spMk id="6" creationId="{B8FDCE7A-8A96-DF99-5526-9ED194940901}"/>
          </ac:spMkLst>
        </pc:spChg>
        <pc:spChg chg="add del">
          <ac:chgData name="PALANIAPPAN Devarajan" userId="0ccb0e75-6f62-4860-b5c8-e1d1cc272866" providerId="ADAL" clId="{6BFA7752-9EC0-471E-AC56-E890149C7F72}" dt="2023-12-11T04:06:09.947" v="1273" actId="26606"/>
          <ac:spMkLst>
            <pc:docMk/>
            <pc:sldMk cId="466637426" sldId="264"/>
            <ac:spMk id="6" creationId="{CA73F641-B01D-9B4A-3E1F-F41681064909}"/>
          </ac:spMkLst>
        </pc:spChg>
        <pc:spChg chg="add del">
          <ac:chgData name="PALANIAPPAN Devarajan" userId="0ccb0e75-6f62-4860-b5c8-e1d1cc272866" providerId="ADAL" clId="{6BFA7752-9EC0-471E-AC56-E890149C7F72}" dt="2023-12-11T04:07:12.593" v="1293" actId="26606"/>
          <ac:spMkLst>
            <pc:docMk/>
            <pc:sldMk cId="466637426" sldId="264"/>
            <ac:spMk id="6" creationId="{D6296822-70F0-F3B7-E5E4-BD0B6D496FCB}"/>
          </ac:spMkLst>
        </pc:spChg>
        <pc:spChg chg="add del">
          <ac:chgData name="PALANIAPPAN Devarajan" userId="0ccb0e75-6f62-4860-b5c8-e1d1cc272866" providerId="ADAL" clId="{6BFA7752-9EC0-471E-AC56-E890149C7F72}" dt="2023-12-11T04:06:49.980" v="1284" actId="26606"/>
          <ac:spMkLst>
            <pc:docMk/>
            <pc:sldMk cId="466637426" sldId="264"/>
            <ac:spMk id="6" creationId="{ED13C370-6680-B572-140A-7DD23238E109}"/>
          </ac:spMkLst>
        </pc:spChg>
        <pc:spChg chg="add del">
          <ac:chgData name="PALANIAPPAN Devarajan" userId="0ccb0e75-6f62-4860-b5c8-e1d1cc272866" providerId="ADAL" clId="{6BFA7752-9EC0-471E-AC56-E890149C7F72}" dt="2023-12-11T04:05:51.959" v="1267" actId="26606"/>
          <ac:spMkLst>
            <pc:docMk/>
            <pc:sldMk cId="466637426" sldId="264"/>
            <ac:spMk id="6" creationId="{EEAACA09-E150-5260-9DAF-8ACC8D8D88BB}"/>
          </ac:spMkLst>
        </pc:spChg>
        <pc:spChg chg="add del mod replId">
          <ac:chgData name="PALANIAPPAN Devarajan" userId="0ccb0e75-6f62-4860-b5c8-e1d1cc272866" providerId="ADAL" clId="{6BFA7752-9EC0-471E-AC56-E890149C7F72}" dt="2023-12-15T12:10:49.674" v="2166" actId="115"/>
          <ac:spMkLst>
            <pc:docMk/>
            <pc:sldMk cId="466637426" sldId="264"/>
            <ac:spMk id="6" creationId="{F027EBC5-50C2-A9D1-1D55-23B00C383E3D}"/>
          </ac:spMkLst>
        </pc:spChg>
        <pc:spChg chg="add del">
          <ac:chgData name="PALANIAPPAN Devarajan" userId="0ccb0e75-6f62-4860-b5c8-e1d1cc272866" providerId="ADAL" clId="{6BFA7752-9EC0-471E-AC56-E890149C7F72}" dt="2023-12-11T04:10:31.273" v="1328" actId="26606"/>
          <ac:spMkLst>
            <pc:docMk/>
            <pc:sldMk cId="466637426" sldId="264"/>
            <ac:spMk id="6" creationId="{F547490A-6584-2BFF-C700-AA43A04065F4}"/>
          </ac:spMkLst>
        </pc:spChg>
        <pc:spChg chg="add del">
          <ac:chgData name="PALANIAPPAN Devarajan" userId="0ccb0e75-6f62-4860-b5c8-e1d1cc272866" providerId="ADAL" clId="{6BFA7752-9EC0-471E-AC56-E890149C7F72}" dt="2023-12-08T13:58:09.295" v="870" actId="26606"/>
          <ac:spMkLst>
            <pc:docMk/>
            <pc:sldMk cId="466637426" sldId="264"/>
            <ac:spMk id="10" creationId="{081EA652-8C6A-4E69-BEB9-170809474553}"/>
          </ac:spMkLst>
        </pc:spChg>
        <pc:spChg chg="add del">
          <ac:chgData name="PALANIAPPAN Devarajan" userId="0ccb0e75-6f62-4860-b5c8-e1d1cc272866" providerId="ADAL" clId="{6BFA7752-9EC0-471E-AC56-E890149C7F72}" dt="2023-12-08T13:58:05.899" v="868" actId="26606"/>
          <ac:spMkLst>
            <pc:docMk/>
            <pc:sldMk cId="466637426" sldId="264"/>
            <ac:spMk id="11" creationId="{BACC6370-2D7E-4714-9D71-7542949D7D5D}"/>
          </ac:spMkLst>
        </pc:spChg>
        <pc:spChg chg="add del">
          <ac:chgData name="PALANIAPPAN Devarajan" userId="0ccb0e75-6f62-4860-b5c8-e1d1cc272866" providerId="ADAL" clId="{6BFA7752-9EC0-471E-AC56-E890149C7F72}" dt="2023-12-08T13:58:09.295" v="870" actId="26606"/>
          <ac:spMkLst>
            <pc:docMk/>
            <pc:sldMk cId="466637426" sldId="264"/>
            <ac:spMk id="12" creationId="{5298780A-33B9-4EA2-8F67-DE68AD62841B}"/>
          </ac:spMkLst>
        </pc:spChg>
        <pc:spChg chg="add del">
          <ac:chgData name="PALANIAPPAN Devarajan" userId="0ccb0e75-6f62-4860-b5c8-e1d1cc272866" providerId="ADAL" clId="{6BFA7752-9EC0-471E-AC56-E890149C7F72}" dt="2023-12-08T13:58:05.899" v="868" actId="26606"/>
          <ac:spMkLst>
            <pc:docMk/>
            <pc:sldMk cId="466637426" sldId="264"/>
            <ac:spMk id="13" creationId="{F68B3F68-107C-434F-AA38-110D5EA91B85}"/>
          </ac:spMkLst>
        </pc:spChg>
        <pc:spChg chg="add del">
          <ac:chgData name="PALANIAPPAN Devarajan" userId="0ccb0e75-6f62-4860-b5c8-e1d1cc272866" providerId="ADAL" clId="{6BFA7752-9EC0-471E-AC56-E890149C7F72}" dt="2023-12-08T13:58:09.295" v="870" actId="26606"/>
          <ac:spMkLst>
            <pc:docMk/>
            <pc:sldMk cId="466637426" sldId="264"/>
            <ac:spMk id="14" creationId="{7F488E8B-4E1E-4402-8935-D4E6C02615C7}"/>
          </ac:spMkLst>
        </pc:spChg>
        <pc:spChg chg="add del">
          <ac:chgData name="PALANIAPPAN Devarajan" userId="0ccb0e75-6f62-4860-b5c8-e1d1cc272866" providerId="ADAL" clId="{6BFA7752-9EC0-471E-AC56-E890149C7F72}" dt="2023-12-08T13:58:05.899" v="868" actId="26606"/>
          <ac:spMkLst>
            <pc:docMk/>
            <pc:sldMk cId="466637426" sldId="264"/>
            <ac:spMk id="15" creationId="{AAD0DBB9-1A4B-4391-81D4-CB19F9AB918A}"/>
          </ac:spMkLst>
        </pc:spChg>
        <pc:spChg chg="add del">
          <ac:chgData name="PALANIAPPAN Devarajan" userId="0ccb0e75-6f62-4860-b5c8-e1d1cc272866" providerId="ADAL" clId="{6BFA7752-9EC0-471E-AC56-E890149C7F72}" dt="2023-12-08T13:58:05.899" v="868" actId="26606"/>
          <ac:spMkLst>
            <pc:docMk/>
            <pc:sldMk cId="466637426" sldId="264"/>
            <ac:spMk id="17" creationId="{063BBA22-50EA-4C4D-BE05-F1CE4E63AA56}"/>
          </ac:spMkLst>
        </pc:spChg>
        <pc:spChg chg="add del">
          <ac:chgData name="PALANIAPPAN Devarajan" userId="0ccb0e75-6f62-4860-b5c8-e1d1cc272866" providerId="ADAL" clId="{6BFA7752-9EC0-471E-AC56-E890149C7F72}" dt="2023-12-08T13:58:09.295" v="870" actId="26606"/>
          <ac:spMkLst>
            <pc:docMk/>
            <pc:sldMk cId="466637426" sldId="264"/>
            <ac:spMk id="19" creationId="{01F0398B-BAA6-950C-0125-E19251D84875}"/>
          </ac:spMkLst>
        </pc:spChg>
        <pc:spChg chg="add del">
          <ac:chgData name="PALANIAPPAN Devarajan" userId="0ccb0e75-6f62-4860-b5c8-e1d1cc272866" providerId="ADAL" clId="{6BFA7752-9EC0-471E-AC56-E890149C7F72}" dt="2023-12-08T13:58:23.086" v="872" actId="26606"/>
          <ac:spMkLst>
            <pc:docMk/>
            <pc:sldMk cId="466637426" sldId="264"/>
            <ac:spMk id="21" creationId="{16AC3602-3348-4F31-9E43-076B03514ECB}"/>
          </ac:spMkLst>
        </pc:spChg>
        <pc:spChg chg="add del">
          <ac:chgData name="PALANIAPPAN Devarajan" userId="0ccb0e75-6f62-4860-b5c8-e1d1cc272866" providerId="ADAL" clId="{6BFA7752-9EC0-471E-AC56-E890149C7F72}" dt="2023-12-08T13:58:23.086" v="872" actId="26606"/>
          <ac:spMkLst>
            <pc:docMk/>
            <pc:sldMk cId="466637426" sldId="264"/>
            <ac:spMk id="22" creationId="{394094B0-A6C9-44BE-9042-66EF0612F625}"/>
          </ac:spMkLst>
        </pc:spChg>
        <pc:spChg chg="add del">
          <ac:chgData name="PALANIAPPAN Devarajan" userId="0ccb0e75-6f62-4860-b5c8-e1d1cc272866" providerId="ADAL" clId="{6BFA7752-9EC0-471E-AC56-E890149C7F72}" dt="2023-12-08T13:58:23.086" v="872" actId="26606"/>
          <ac:spMkLst>
            <pc:docMk/>
            <pc:sldMk cId="466637426" sldId="264"/>
            <ac:spMk id="23" creationId="{64C2CA96-0B16-4AA7-B340-33044D238597}"/>
          </ac:spMkLst>
        </pc:spChg>
        <pc:spChg chg="add del">
          <ac:chgData name="PALANIAPPAN Devarajan" userId="0ccb0e75-6f62-4860-b5c8-e1d1cc272866" providerId="ADAL" clId="{6BFA7752-9EC0-471E-AC56-E890149C7F72}" dt="2023-12-08T13:58:23.086" v="872" actId="26606"/>
          <ac:spMkLst>
            <pc:docMk/>
            <pc:sldMk cId="466637426" sldId="264"/>
            <ac:spMk id="24" creationId="{1D50D7A8-F1D5-4306-8A9B-DD7A73EB8BCE}"/>
          </ac:spMkLst>
        </pc:spChg>
        <pc:spChg chg="add del">
          <ac:chgData name="PALANIAPPAN Devarajan" userId="0ccb0e75-6f62-4860-b5c8-e1d1cc272866" providerId="ADAL" clId="{6BFA7752-9EC0-471E-AC56-E890149C7F72}" dt="2023-12-08T13:58:26.205" v="874" actId="26606"/>
          <ac:spMkLst>
            <pc:docMk/>
            <pc:sldMk cId="466637426" sldId="264"/>
            <ac:spMk id="27" creationId="{EDDBB197-D710-4A4F-A9CA-FD2177498BE8}"/>
          </ac:spMkLst>
        </pc:spChg>
        <pc:spChg chg="add del">
          <ac:chgData name="PALANIAPPAN Devarajan" userId="0ccb0e75-6f62-4860-b5c8-e1d1cc272866" providerId="ADAL" clId="{6BFA7752-9EC0-471E-AC56-E890149C7F72}" dt="2023-12-08T13:58:26.205" v="874" actId="26606"/>
          <ac:spMkLst>
            <pc:docMk/>
            <pc:sldMk cId="466637426" sldId="264"/>
            <ac:spMk id="28" creationId="{975D1CFA-2CDB-4B64-BD9F-85744E8DA12F}"/>
          </ac:spMkLst>
        </pc:spChg>
        <pc:spChg chg="add del">
          <ac:chgData name="PALANIAPPAN Devarajan" userId="0ccb0e75-6f62-4860-b5c8-e1d1cc272866" providerId="ADAL" clId="{6BFA7752-9EC0-471E-AC56-E890149C7F72}" dt="2023-12-08T13:58:26.205" v="874" actId="26606"/>
          <ac:spMkLst>
            <pc:docMk/>
            <pc:sldMk cId="466637426" sldId="264"/>
            <ac:spMk id="29" creationId="{01F0398B-BAA6-950C-0125-E19251D84875}"/>
          </ac:spMkLst>
        </pc:spChg>
        <pc:spChg chg="add del mod ord">
          <ac:chgData name="PALANIAPPAN Devarajan" userId="0ccb0e75-6f62-4860-b5c8-e1d1cc272866" providerId="ADAL" clId="{6BFA7752-9EC0-471E-AC56-E890149C7F72}" dt="2023-12-08T14:06:52.387" v="973" actId="26606"/>
          <ac:spMkLst>
            <pc:docMk/>
            <pc:sldMk cId="466637426" sldId="264"/>
            <ac:spMk id="35" creationId="{01F0398B-BAA6-950C-0125-E19251D84875}"/>
          </ac:spMkLst>
        </pc:spChg>
        <pc:spChg chg="add del">
          <ac:chgData name="PALANIAPPAN Devarajan" userId="0ccb0e75-6f62-4860-b5c8-e1d1cc272866" providerId="ADAL" clId="{6BFA7752-9EC0-471E-AC56-E890149C7F72}" dt="2023-12-08T13:58:45.527" v="878" actId="26606"/>
          <ac:spMkLst>
            <pc:docMk/>
            <pc:sldMk cId="466637426" sldId="264"/>
            <ac:spMk id="36" creationId="{35DB3719-6FDC-4E5D-891D-FF40B7300F64}"/>
          </ac:spMkLst>
        </pc:spChg>
        <pc:spChg chg="add del">
          <ac:chgData name="PALANIAPPAN Devarajan" userId="0ccb0e75-6f62-4860-b5c8-e1d1cc272866" providerId="ADAL" clId="{6BFA7752-9EC0-471E-AC56-E890149C7F72}" dt="2023-12-08T13:58:45.527" v="878" actId="26606"/>
          <ac:spMkLst>
            <pc:docMk/>
            <pc:sldMk cId="466637426" sldId="264"/>
            <ac:spMk id="37" creationId="{E0CBAC23-2E3F-4A90-BA59-F8299F6A5439}"/>
          </ac:spMkLst>
        </pc:spChg>
        <pc:spChg chg="add del">
          <ac:chgData name="PALANIAPPAN Devarajan" userId="0ccb0e75-6f62-4860-b5c8-e1d1cc272866" providerId="ADAL" clId="{6BFA7752-9EC0-471E-AC56-E890149C7F72}" dt="2023-12-08T14:05:31.663" v="951" actId="26606"/>
          <ac:spMkLst>
            <pc:docMk/>
            <pc:sldMk cId="466637426" sldId="264"/>
            <ac:spMk id="40" creationId="{A2679492-7988-4050-9056-542444452411}"/>
          </ac:spMkLst>
        </pc:spChg>
        <pc:spChg chg="add del">
          <ac:chgData name="PALANIAPPAN Devarajan" userId="0ccb0e75-6f62-4860-b5c8-e1d1cc272866" providerId="ADAL" clId="{6BFA7752-9EC0-471E-AC56-E890149C7F72}" dt="2023-12-08T14:05:31.663" v="951" actId="26606"/>
          <ac:spMkLst>
            <pc:docMk/>
            <pc:sldMk cId="466637426" sldId="264"/>
            <ac:spMk id="42" creationId="{B091B163-7D61-4891-ABCF-5C13D9C418D0}"/>
          </ac:spMkLst>
        </pc:spChg>
        <pc:spChg chg="add del">
          <ac:chgData name="PALANIAPPAN Devarajan" userId="0ccb0e75-6f62-4860-b5c8-e1d1cc272866" providerId="ADAL" clId="{6BFA7752-9EC0-471E-AC56-E890149C7F72}" dt="2023-12-08T14:05:37.583" v="954" actId="26606"/>
          <ac:spMkLst>
            <pc:docMk/>
            <pc:sldMk cId="466637426" sldId="264"/>
            <ac:spMk id="46" creationId="{9D25F302-27C5-414F-97F8-6EA0A6C028BA}"/>
          </ac:spMkLst>
        </pc:spChg>
        <pc:spChg chg="add del">
          <ac:chgData name="PALANIAPPAN Devarajan" userId="0ccb0e75-6f62-4860-b5c8-e1d1cc272866" providerId="ADAL" clId="{6BFA7752-9EC0-471E-AC56-E890149C7F72}" dt="2023-12-08T14:05:37.583" v="954" actId="26606"/>
          <ac:spMkLst>
            <pc:docMk/>
            <pc:sldMk cId="466637426" sldId="264"/>
            <ac:spMk id="47" creationId="{830A36F8-48C2-4842-A87B-8CE8DF4E7FD2}"/>
          </ac:spMkLst>
        </pc:spChg>
        <pc:spChg chg="add del">
          <ac:chgData name="PALANIAPPAN Devarajan" userId="0ccb0e75-6f62-4860-b5c8-e1d1cc272866" providerId="ADAL" clId="{6BFA7752-9EC0-471E-AC56-E890149C7F72}" dt="2023-12-08T14:05:37.583" v="954" actId="26606"/>
          <ac:spMkLst>
            <pc:docMk/>
            <pc:sldMk cId="466637426" sldId="264"/>
            <ac:spMk id="48" creationId="{7F488E8B-4E1E-4402-8935-D4E6C02615C7}"/>
          </ac:spMkLst>
        </pc:spChg>
        <pc:spChg chg="add del">
          <ac:chgData name="PALANIAPPAN Devarajan" userId="0ccb0e75-6f62-4860-b5c8-e1d1cc272866" providerId="ADAL" clId="{6BFA7752-9EC0-471E-AC56-E890149C7F72}" dt="2023-12-08T14:05:47.255" v="956" actId="26606"/>
          <ac:spMkLst>
            <pc:docMk/>
            <pc:sldMk cId="466637426" sldId="264"/>
            <ac:spMk id="50" creationId="{B210AC1D-4063-4C6E-9528-FA9C4C0C18E6}"/>
          </ac:spMkLst>
        </pc:spChg>
        <pc:spChg chg="add del">
          <ac:chgData name="PALANIAPPAN Devarajan" userId="0ccb0e75-6f62-4860-b5c8-e1d1cc272866" providerId="ADAL" clId="{6BFA7752-9EC0-471E-AC56-E890149C7F72}" dt="2023-12-08T14:05:47.255" v="956" actId="26606"/>
          <ac:spMkLst>
            <pc:docMk/>
            <pc:sldMk cId="466637426" sldId="264"/>
            <ac:spMk id="51" creationId="{02F8C595-E68C-4306-AED8-DC7826A0A506}"/>
          </ac:spMkLst>
        </pc:spChg>
        <pc:spChg chg="add del">
          <ac:chgData name="PALANIAPPAN Devarajan" userId="0ccb0e75-6f62-4860-b5c8-e1d1cc272866" providerId="ADAL" clId="{6BFA7752-9EC0-471E-AC56-E890149C7F72}" dt="2023-12-08T14:06:52.387" v="973" actId="26606"/>
          <ac:spMkLst>
            <pc:docMk/>
            <pc:sldMk cId="466637426" sldId="264"/>
            <ac:spMk id="53" creationId="{79BB35BC-D5C2-4C8B-A22A-A71E6191913B}"/>
          </ac:spMkLst>
        </pc:spChg>
        <pc:spChg chg="add del">
          <ac:chgData name="PALANIAPPAN Devarajan" userId="0ccb0e75-6f62-4860-b5c8-e1d1cc272866" providerId="ADAL" clId="{6BFA7752-9EC0-471E-AC56-E890149C7F72}" dt="2023-12-08T14:06:24.003" v="963" actId="26606"/>
          <ac:spMkLst>
            <pc:docMk/>
            <pc:sldMk cId="466637426" sldId="264"/>
            <ac:spMk id="58" creationId="{D009D6D5-DAC2-4A8B-A17A-E206B9012D09}"/>
          </ac:spMkLst>
        </pc:spChg>
        <pc:spChg chg="add del">
          <ac:chgData name="PALANIAPPAN Devarajan" userId="0ccb0e75-6f62-4860-b5c8-e1d1cc272866" providerId="ADAL" clId="{6BFA7752-9EC0-471E-AC56-E890149C7F72}" dt="2023-12-08T14:06:27.240" v="966" actId="26606"/>
          <ac:spMkLst>
            <pc:docMk/>
            <pc:sldMk cId="466637426" sldId="264"/>
            <ac:spMk id="60" creationId="{79BB35BC-D5C2-4C8B-A22A-A71E6191913B}"/>
          </ac:spMkLst>
        </pc:spChg>
        <pc:spChg chg="add del">
          <ac:chgData name="PALANIAPPAN Devarajan" userId="0ccb0e75-6f62-4860-b5c8-e1d1cc272866" providerId="ADAL" clId="{6BFA7752-9EC0-471E-AC56-E890149C7F72}" dt="2023-12-08T14:06:34.250" v="968" actId="26606"/>
          <ac:spMkLst>
            <pc:docMk/>
            <pc:sldMk cId="466637426" sldId="264"/>
            <ac:spMk id="62" creationId="{51C89C42-AF83-451A-81EA-4728447557EF}"/>
          </ac:spMkLst>
        </pc:spChg>
        <pc:spChg chg="add del">
          <ac:chgData name="PALANIAPPAN Devarajan" userId="0ccb0e75-6f62-4860-b5c8-e1d1cc272866" providerId="ADAL" clId="{6BFA7752-9EC0-471E-AC56-E890149C7F72}" dt="2023-12-08T14:06:34.250" v="968" actId="26606"/>
          <ac:spMkLst>
            <pc:docMk/>
            <pc:sldMk cId="466637426" sldId="264"/>
            <ac:spMk id="63" creationId="{9D25F302-27C5-414F-97F8-6EA0A6C028BA}"/>
          </ac:spMkLst>
        </pc:spChg>
        <pc:spChg chg="add del">
          <ac:chgData name="PALANIAPPAN Devarajan" userId="0ccb0e75-6f62-4860-b5c8-e1d1cc272866" providerId="ADAL" clId="{6BFA7752-9EC0-471E-AC56-E890149C7F72}" dt="2023-12-08T14:06:34.250" v="968" actId="26606"/>
          <ac:spMkLst>
            <pc:docMk/>
            <pc:sldMk cId="466637426" sldId="264"/>
            <ac:spMk id="64" creationId="{830A36F8-48C2-4842-A87B-8CE8DF4E7FD2}"/>
          </ac:spMkLst>
        </pc:spChg>
        <pc:spChg chg="add del">
          <ac:chgData name="PALANIAPPAN Devarajan" userId="0ccb0e75-6f62-4860-b5c8-e1d1cc272866" providerId="ADAL" clId="{6BFA7752-9EC0-471E-AC56-E890149C7F72}" dt="2023-12-08T14:06:42.853" v="970" actId="26606"/>
          <ac:spMkLst>
            <pc:docMk/>
            <pc:sldMk cId="466637426" sldId="264"/>
            <ac:spMk id="66" creationId="{79BB35BC-D5C2-4C8B-A22A-A71E6191913B}"/>
          </ac:spMkLst>
        </pc:spChg>
        <pc:spChg chg="add del">
          <ac:chgData name="PALANIAPPAN Devarajan" userId="0ccb0e75-6f62-4860-b5c8-e1d1cc272866" providerId="ADAL" clId="{6BFA7752-9EC0-471E-AC56-E890149C7F72}" dt="2023-12-08T14:06:52.372" v="972" actId="26606"/>
          <ac:spMkLst>
            <pc:docMk/>
            <pc:sldMk cId="466637426" sldId="264"/>
            <ac:spMk id="68" creationId="{79BB35BC-D5C2-4C8B-A22A-A71E6191913B}"/>
          </ac:spMkLst>
        </pc:spChg>
        <pc:spChg chg="add del">
          <ac:chgData name="PALANIAPPAN Devarajan" userId="0ccb0e75-6f62-4860-b5c8-e1d1cc272866" providerId="ADAL" clId="{6BFA7752-9EC0-471E-AC56-E890149C7F72}" dt="2023-12-11T04:04:51.087" v="1251" actId="26606"/>
          <ac:spMkLst>
            <pc:docMk/>
            <pc:sldMk cId="466637426" sldId="264"/>
            <ac:spMk id="71" creationId="{79BB35BC-D5C2-4C8B-A22A-A71E6191913B}"/>
          </ac:spMkLst>
        </pc:spChg>
        <pc:spChg chg="add del">
          <ac:chgData name="PALANIAPPAN Devarajan" userId="0ccb0e75-6f62-4860-b5c8-e1d1cc272866" providerId="ADAL" clId="{6BFA7752-9EC0-471E-AC56-E890149C7F72}" dt="2023-12-11T04:04:52.660" v="1252" actId="26606"/>
          <ac:spMkLst>
            <pc:docMk/>
            <pc:sldMk cId="466637426" sldId="264"/>
            <ac:spMk id="74" creationId="{79BB35BC-D5C2-4C8B-A22A-A71E6191913B}"/>
          </ac:spMkLst>
        </pc:spChg>
        <pc:spChg chg="add del mod ord replId">
          <ac:chgData name="PALANIAPPAN Devarajan" userId="0ccb0e75-6f62-4860-b5c8-e1d1cc272866" providerId="ADAL" clId="{6BFA7752-9EC0-471E-AC56-E890149C7F72}" dt="2023-12-11T04:04:51.087" v="1251" actId="26606"/>
          <ac:spMkLst>
            <pc:docMk/>
            <pc:sldMk cId="466637426" sldId="264"/>
            <ac:spMk id="75" creationId="{D28BB318-00D2-5A2E-C6E2-C89235352795}"/>
          </ac:spMkLst>
        </pc:spChg>
        <pc:spChg chg="add del">
          <ac:chgData name="PALANIAPPAN Devarajan" userId="0ccb0e75-6f62-4860-b5c8-e1d1cc272866" providerId="ADAL" clId="{6BFA7752-9EC0-471E-AC56-E890149C7F72}" dt="2023-12-11T04:02:06.485" v="1232" actId="26606"/>
          <ac:spMkLst>
            <pc:docMk/>
            <pc:sldMk cId="466637426" sldId="264"/>
            <ac:spMk id="77" creationId="{79BB35BC-D5C2-4C8B-A22A-A71E6191913B}"/>
          </ac:spMkLst>
        </pc:spChg>
        <pc:spChg chg="add del">
          <ac:chgData name="PALANIAPPAN Devarajan" userId="0ccb0e75-6f62-4860-b5c8-e1d1cc272866" providerId="ADAL" clId="{6BFA7752-9EC0-471E-AC56-E890149C7F72}" dt="2023-12-11T04:04:02.356" v="1241" actId="26606"/>
          <ac:spMkLst>
            <pc:docMk/>
            <pc:sldMk cId="466637426" sldId="264"/>
            <ac:spMk id="79" creationId="{B50AB553-2A96-4A92-96F2-93548E096954}"/>
          </ac:spMkLst>
        </pc:spChg>
        <pc:spChg chg="add del">
          <ac:chgData name="PALANIAPPAN Devarajan" userId="0ccb0e75-6f62-4860-b5c8-e1d1cc272866" providerId="ADAL" clId="{6BFA7752-9EC0-471E-AC56-E890149C7F72}" dt="2023-12-11T04:05:13.249" v="1255" actId="26606"/>
          <ac:spMkLst>
            <pc:docMk/>
            <pc:sldMk cId="466637426" sldId="264"/>
            <ac:spMk id="82" creationId="{01A3B49D-D298-3B9F-15FC-481744D32276}"/>
          </ac:spMkLst>
        </pc:spChg>
        <pc:spChg chg="add del mod replId">
          <ac:chgData name="PALANIAPPAN Devarajan" userId="0ccb0e75-6f62-4860-b5c8-e1d1cc272866" providerId="ADAL" clId="{6BFA7752-9EC0-471E-AC56-E890149C7F72}" dt="2023-12-11T04:06:09.979" v="1275" actId="26606"/>
          <ac:spMkLst>
            <pc:docMk/>
            <pc:sldMk cId="466637426" sldId="264"/>
            <ac:spMk id="82" creationId="{4613B4A9-1C7C-4729-A016-AB42D3979460}"/>
          </ac:spMkLst>
        </pc:spChg>
        <pc:spChg chg="add del mod replId">
          <ac:chgData name="PALANIAPPAN Devarajan" userId="0ccb0e75-6f62-4860-b5c8-e1d1cc272866" providerId="ADAL" clId="{6BFA7752-9EC0-471E-AC56-E890149C7F72}" dt="2023-12-11T04:04:52.660" v="1252" actId="26606"/>
          <ac:spMkLst>
            <pc:docMk/>
            <pc:sldMk cId="466637426" sldId="264"/>
            <ac:spMk id="83" creationId="{E3B572D2-5E1F-5119-05B0-DC5066EC1252}"/>
          </ac:spMkLst>
        </pc:spChg>
        <pc:spChg chg="add del">
          <ac:chgData name="PALANIAPPAN Devarajan" userId="0ccb0e75-6f62-4860-b5c8-e1d1cc272866" providerId="ADAL" clId="{6BFA7752-9EC0-471E-AC56-E890149C7F72}" dt="2023-12-11T04:05:26.540" v="1258" actId="26606"/>
          <ac:spMkLst>
            <pc:docMk/>
            <pc:sldMk cId="466637426" sldId="264"/>
            <ac:spMk id="87" creationId="{42A4FC2C-047E-45A5-965D-8E1E3BF09BC6}"/>
          </ac:spMkLst>
        </pc:spChg>
        <pc:spChg chg="add del">
          <ac:chgData name="PALANIAPPAN Devarajan" userId="0ccb0e75-6f62-4860-b5c8-e1d1cc272866" providerId="ADAL" clId="{6BFA7752-9EC0-471E-AC56-E890149C7F72}" dt="2023-12-11T04:05:42.949" v="1261" actId="26606"/>
          <ac:spMkLst>
            <pc:docMk/>
            <pc:sldMk cId="466637426" sldId="264"/>
            <ac:spMk id="89" creationId="{D009D6D5-DAC2-4A8B-A17A-E206B9012D09}"/>
          </ac:spMkLst>
        </pc:spChg>
        <pc:spChg chg="add del">
          <ac:chgData name="PALANIAPPAN Devarajan" userId="0ccb0e75-6f62-4860-b5c8-e1d1cc272866" providerId="ADAL" clId="{6BFA7752-9EC0-471E-AC56-E890149C7F72}" dt="2023-12-11T04:05:51.959" v="1267" actId="26606"/>
          <ac:spMkLst>
            <pc:docMk/>
            <pc:sldMk cId="466637426" sldId="264"/>
            <ac:spMk id="91" creationId="{2633B3B5-CC90-43F0-8714-D31D1F3F0209}"/>
          </ac:spMkLst>
        </pc:spChg>
        <pc:spChg chg="add del">
          <ac:chgData name="PALANIAPPAN Devarajan" userId="0ccb0e75-6f62-4860-b5c8-e1d1cc272866" providerId="ADAL" clId="{6BFA7752-9EC0-471E-AC56-E890149C7F72}" dt="2023-12-11T04:05:48.299" v="1264" actId="26606"/>
          <ac:spMkLst>
            <pc:docMk/>
            <pc:sldMk cId="466637426" sldId="264"/>
            <ac:spMk id="93" creationId="{D1D34770-47A8-402C-AF23-2B653F2D88C1}"/>
          </ac:spMkLst>
        </pc:spChg>
        <pc:spChg chg="add del">
          <ac:chgData name="PALANIAPPAN Devarajan" userId="0ccb0e75-6f62-4860-b5c8-e1d1cc272866" providerId="ADAL" clId="{6BFA7752-9EC0-471E-AC56-E890149C7F72}" dt="2023-12-11T04:05:51.959" v="1267" actId="26606"/>
          <ac:spMkLst>
            <pc:docMk/>
            <pc:sldMk cId="466637426" sldId="264"/>
            <ac:spMk id="97" creationId="{AB8C311F-7253-4AED-9701-7FC0708C41C7}"/>
          </ac:spMkLst>
        </pc:spChg>
        <pc:spChg chg="add del">
          <ac:chgData name="PALANIAPPAN Devarajan" userId="0ccb0e75-6f62-4860-b5c8-e1d1cc272866" providerId="ADAL" clId="{6BFA7752-9EC0-471E-AC56-E890149C7F72}" dt="2023-12-11T04:05:51.959" v="1267" actId="26606"/>
          <ac:spMkLst>
            <pc:docMk/>
            <pc:sldMk cId="466637426" sldId="264"/>
            <ac:spMk id="98" creationId="{E2384209-CB15-4CDF-9D31-C44FD9A3F20D}"/>
          </ac:spMkLst>
        </pc:spChg>
        <pc:spChg chg="add del">
          <ac:chgData name="PALANIAPPAN Devarajan" userId="0ccb0e75-6f62-4860-b5c8-e1d1cc272866" providerId="ADAL" clId="{6BFA7752-9EC0-471E-AC56-E890149C7F72}" dt="2023-12-11T04:05:51.959" v="1267" actId="26606"/>
          <ac:spMkLst>
            <pc:docMk/>
            <pc:sldMk cId="466637426" sldId="264"/>
            <ac:spMk id="99" creationId="{A8D57A06-A426-446D-B02C-A2DC6B62E45E}"/>
          </ac:spMkLst>
        </pc:spChg>
        <pc:spChg chg="add del">
          <ac:chgData name="PALANIAPPAN Devarajan" userId="0ccb0e75-6f62-4860-b5c8-e1d1cc272866" providerId="ADAL" clId="{6BFA7752-9EC0-471E-AC56-E890149C7F72}" dt="2023-12-11T04:06:09.947" v="1273" actId="26606"/>
          <ac:spMkLst>
            <pc:docMk/>
            <pc:sldMk cId="466637426" sldId="264"/>
            <ac:spMk id="108" creationId="{E2BA2BD9-7B54-4190-8F06-3EF3658A0020}"/>
          </ac:spMkLst>
        </pc:spChg>
        <pc:spChg chg="add del">
          <ac:chgData name="PALANIAPPAN Devarajan" userId="0ccb0e75-6f62-4860-b5c8-e1d1cc272866" providerId="ADAL" clId="{6BFA7752-9EC0-471E-AC56-E890149C7F72}" dt="2023-12-11T04:10:10.995" v="1325" actId="26606"/>
          <ac:spMkLst>
            <pc:docMk/>
            <pc:sldMk cId="466637426" sldId="264"/>
            <ac:spMk id="112" creationId="{B50AB553-2A96-4A92-96F2-93548E096954}"/>
          </ac:spMkLst>
        </pc:spChg>
        <pc:spChg chg="add del mod replId">
          <ac:chgData name="PALANIAPPAN Devarajan" userId="0ccb0e75-6f62-4860-b5c8-e1d1cc272866" providerId="ADAL" clId="{6BFA7752-9EC0-471E-AC56-E890149C7F72}" dt="2023-12-11T04:06:09.979" v="1275" actId="26606"/>
          <ac:spMkLst>
            <pc:docMk/>
            <pc:sldMk cId="466637426" sldId="264"/>
            <ac:spMk id="114" creationId="{669F7F39-E468-B170-7A04-783FAEADAE7A}"/>
          </ac:spMkLst>
        </pc:spChg>
        <pc:spChg chg="add del">
          <ac:chgData name="PALANIAPPAN Devarajan" userId="0ccb0e75-6f62-4860-b5c8-e1d1cc272866" providerId="ADAL" clId="{6BFA7752-9EC0-471E-AC56-E890149C7F72}" dt="2023-12-11T04:09:22.667" v="1308" actId="26606"/>
          <ac:spMkLst>
            <pc:docMk/>
            <pc:sldMk cId="466637426" sldId="264"/>
            <ac:spMk id="116" creationId="{EBB17A8D-9B05-F73E-604D-3FF58B8A170E}"/>
          </ac:spMkLst>
        </pc:spChg>
        <pc:spChg chg="add del">
          <ac:chgData name="PALANIAPPAN Devarajan" userId="0ccb0e75-6f62-4860-b5c8-e1d1cc272866" providerId="ADAL" clId="{6BFA7752-9EC0-471E-AC56-E890149C7F72}" dt="2023-12-11T04:06:43.103" v="1278" actId="26606"/>
          <ac:spMkLst>
            <pc:docMk/>
            <pc:sldMk cId="466637426" sldId="264"/>
            <ac:spMk id="117" creationId="{B50AB553-2A96-4A92-96F2-93548E096954}"/>
          </ac:spMkLst>
        </pc:spChg>
        <pc:spChg chg="add del">
          <ac:chgData name="PALANIAPPAN Devarajan" userId="0ccb0e75-6f62-4860-b5c8-e1d1cc272866" providerId="ADAL" clId="{6BFA7752-9EC0-471E-AC56-E890149C7F72}" dt="2023-12-11T04:06:45.952" v="1281" actId="26606"/>
          <ac:spMkLst>
            <pc:docMk/>
            <pc:sldMk cId="466637426" sldId="264"/>
            <ac:spMk id="119" creationId="{7A5E34FE-8412-1F0A-97E2-8DB45EE287C5}"/>
          </ac:spMkLst>
        </pc:spChg>
        <pc:spChg chg="add del">
          <ac:chgData name="PALANIAPPAN Devarajan" userId="0ccb0e75-6f62-4860-b5c8-e1d1cc272866" providerId="ADAL" clId="{6BFA7752-9EC0-471E-AC56-E890149C7F72}" dt="2023-12-11T04:09:24.982" v="1311" actId="26606"/>
          <ac:spMkLst>
            <pc:docMk/>
            <pc:sldMk cId="466637426" sldId="264"/>
            <ac:spMk id="122" creationId="{B11A641B-6755-EDBD-F57C-DD65AD10A7DB}"/>
          </ac:spMkLst>
        </pc:spChg>
        <pc:spChg chg="add del">
          <ac:chgData name="PALANIAPPAN Devarajan" userId="0ccb0e75-6f62-4860-b5c8-e1d1cc272866" providerId="ADAL" clId="{6BFA7752-9EC0-471E-AC56-E890149C7F72}" dt="2023-12-11T04:06:49.980" v="1284" actId="26606"/>
          <ac:spMkLst>
            <pc:docMk/>
            <pc:sldMk cId="466637426" sldId="264"/>
            <ac:spMk id="123" creationId="{223A6DAF-5878-6D46-552E-C7F9DD12345E}"/>
          </ac:spMkLst>
        </pc:spChg>
        <pc:spChg chg="add del">
          <ac:chgData name="PALANIAPPAN Devarajan" userId="0ccb0e75-6f62-4860-b5c8-e1d1cc272866" providerId="ADAL" clId="{6BFA7752-9EC0-471E-AC56-E890149C7F72}" dt="2023-12-11T04:09:37.937" v="1314" actId="26606"/>
          <ac:spMkLst>
            <pc:docMk/>
            <pc:sldMk cId="466637426" sldId="264"/>
            <ac:spMk id="126" creationId="{E2BA2BD9-7B54-4190-8F06-3EF3658A0020}"/>
          </ac:spMkLst>
        </pc:spChg>
        <pc:spChg chg="add del">
          <ac:chgData name="PALANIAPPAN Devarajan" userId="0ccb0e75-6f62-4860-b5c8-e1d1cc272866" providerId="ADAL" clId="{6BFA7752-9EC0-471E-AC56-E890149C7F72}" dt="2023-12-11T04:06:56.964" v="1287" actId="26606"/>
          <ac:spMkLst>
            <pc:docMk/>
            <pc:sldMk cId="466637426" sldId="264"/>
            <ac:spMk id="127" creationId="{B50AB553-2A96-4A92-96F2-93548E096954}"/>
          </ac:spMkLst>
        </pc:spChg>
        <pc:spChg chg="add del">
          <ac:chgData name="PALANIAPPAN Devarajan" userId="0ccb0e75-6f62-4860-b5c8-e1d1cc272866" providerId="ADAL" clId="{6BFA7752-9EC0-471E-AC56-E890149C7F72}" dt="2023-12-11T04:09:53.326" v="1317" actId="26606"/>
          <ac:spMkLst>
            <pc:docMk/>
            <pc:sldMk cId="466637426" sldId="264"/>
            <ac:spMk id="130" creationId="{257363FD-7E77-4145-9483-331A807ADF0E}"/>
          </ac:spMkLst>
        </pc:spChg>
        <pc:spChg chg="add del">
          <ac:chgData name="PALANIAPPAN Devarajan" userId="0ccb0e75-6f62-4860-b5c8-e1d1cc272866" providerId="ADAL" clId="{6BFA7752-9EC0-471E-AC56-E890149C7F72}" dt="2023-12-11T04:07:02.912" v="1290" actId="26606"/>
          <ac:spMkLst>
            <pc:docMk/>
            <pc:sldMk cId="466637426" sldId="264"/>
            <ac:spMk id="131" creationId="{42A4FC2C-047E-45A5-965D-8E1E3BF09BC6}"/>
          </ac:spMkLst>
        </pc:spChg>
        <pc:spChg chg="add del">
          <ac:chgData name="PALANIAPPAN Devarajan" userId="0ccb0e75-6f62-4860-b5c8-e1d1cc272866" providerId="ADAL" clId="{6BFA7752-9EC0-471E-AC56-E890149C7F72}" dt="2023-12-11T04:09:57.522" v="1320" actId="26606"/>
          <ac:spMkLst>
            <pc:docMk/>
            <pc:sldMk cId="466637426" sldId="264"/>
            <ac:spMk id="134" creationId="{B11A641B-6755-EDBD-F57C-DD65AD10A7DB}"/>
          </ac:spMkLst>
        </pc:spChg>
        <pc:spChg chg="add del">
          <ac:chgData name="PALANIAPPAN Devarajan" userId="0ccb0e75-6f62-4860-b5c8-e1d1cc272866" providerId="ADAL" clId="{6BFA7752-9EC0-471E-AC56-E890149C7F72}" dt="2023-12-11T04:07:12.593" v="1293" actId="26606"/>
          <ac:spMkLst>
            <pc:docMk/>
            <pc:sldMk cId="466637426" sldId="264"/>
            <ac:spMk id="135" creationId="{257363FD-7E77-4145-9483-331A807ADF0E}"/>
          </ac:spMkLst>
        </pc:spChg>
        <pc:spChg chg="add del">
          <ac:chgData name="PALANIAPPAN Devarajan" userId="0ccb0e75-6f62-4860-b5c8-e1d1cc272866" providerId="ADAL" clId="{6BFA7752-9EC0-471E-AC56-E890149C7F72}" dt="2023-12-11T04:10:10.962" v="1323" actId="26606"/>
          <ac:spMkLst>
            <pc:docMk/>
            <pc:sldMk cId="466637426" sldId="264"/>
            <ac:spMk id="138" creationId="{E2BA2BD9-7B54-4190-8F06-3EF3658A0020}"/>
          </ac:spMkLst>
        </pc:spChg>
        <pc:spChg chg="add del mod replId">
          <ac:chgData name="PALANIAPPAN Devarajan" userId="0ccb0e75-6f62-4860-b5c8-e1d1cc272866" providerId="ADAL" clId="{6BFA7752-9EC0-471E-AC56-E890149C7F72}" dt="2023-12-15T12:06:41.542" v="2142" actId="26606"/>
          <ac:spMkLst>
            <pc:docMk/>
            <pc:sldMk cId="466637426" sldId="264"/>
            <ac:spMk id="142" creationId="{257363FD-7E77-4145-9483-331A807ADF0E}"/>
          </ac:spMkLst>
        </pc:spChg>
        <pc:spChg chg="add del">
          <ac:chgData name="PALANIAPPAN Devarajan" userId="0ccb0e75-6f62-4860-b5c8-e1d1cc272866" providerId="ADAL" clId="{6BFA7752-9EC0-471E-AC56-E890149C7F72}" dt="2023-12-11T04:10:44.319" v="1331" actId="26606"/>
          <ac:spMkLst>
            <pc:docMk/>
            <pc:sldMk cId="466637426" sldId="264"/>
            <ac:spMk id="142" creationId="{9FB5A417-32B5-09A7-1934-4EC94B80B407}"/>
          </ac:spMkLst>
        </pc:spChg>
        <pc:spChg chg="add del mod replId">
          <ac:chgData name="PALANIAPPAN Devarajan" userId="0ccb0e75-6f62-4860-b5c8-e1d1cc272866" providerId="ADAL" clId="{6BFA7752-9EC0-471E-AC56-E890149C7F72}" dt="2023-12-11T04:10:10.995" v="1325" actId="26606"/>
          <ac:spMkLst>
            <pc:docMk/>
            <pc:sldMk cId="466637426" sldId="264"/>
            <ac:spMk id="144" creationId="{0B323185-463B-EDDE-67BD-710E3B9AD477}"/>
          </ac:spMkLst>
        </pc:spChg>
        <pc:spChg chg="add del">
          <ac:chgData name="PALANIAPPAN Devarajan" userId="0ccb0e75-6f62-4860-b5c8-e1d1cc272866" providerId="ADAL" clId="{6BFA7752-9EC0-471E-AC56-E890149C7F72}" dt="2023-12-11T04:07:30.110" v="1299" actId="26606"/>
          <ac:spMkLst>
            <pc:docMk/>
            <pc:sldMk cId="466637426" sldId="264"/>
            <ac:spMk id="144" creationId="{5D13CC36-B950-4F02-9BAF-9A7EB267398C}"/>
          </ac:spMkLst>
        </pc:spChg>
        <pc:spChg chg="add del">
          <ac:chgData name="PALANIAPPAN Devarajan" userId="0ccb0e75-6f62-4860-b5c8-e1d1cc272866" providerId="ADAL" clId="{6BFA7752-9EC0-471E-AC56-E890149C7F72}" dt="2023-12-11T04:07:30.110" v="1299" actId="26606"/>
          <ac:spMkLst>
            <pc:docMk/>
            <pc:sldMk cId="466637426" sldId="264"/>
            <ac:spMk id="145" creationId="{4F2E2428-58BA-458D-AA54-05502E63F32F}"/>
          </ac:spMkLst>
        </pc:spChg>
        <pc:spChg chg="add del">
          <ac:chgData name="PALANIAPPAN Devarajan" userId="0ccb0e75-6f62-4860-b5c8-e1d1cc272866" providerId="ADAL" clId="{6BFA7752-9EC0-471E-AC56-E890149C7F72}" dt="2023-12-15T12:06:41.527" v="2141" actId="26606"/>
          <ac:spMkLst>
            <pc:docMk/>
            <pc:sldMk cId="466637426" sldId="264"/>
            <ac:spMk id="148" creationId="{257363FD-7E77-4145-9483-331A807ADF0E}"/>
          </ac:spMkLst>
        </pc:spChg>
        <pc:spChg chg="add del">
          <ac:chgData name="PALANIAPPAN Devarajan" userId="0ccb0e75-6f62-4860-b5c8-e1d1cc272866" providerId="ADAL" clId="{6BFA7752-9EC0-471E-AC56-E890149C7F72}" dt="2023-12-11T04:07:48.420" v="1302" actId="26606"/>
          <ac:spMkLst>
            <pc:docMk/>
            <pc:sldMk cId="466637426" sldId="264"/>
            <ac:spMk id="149" creationId="{C7D023E4-8DE1-436E-9847-ED6A4B4B04FD}"/>
          </ac:spMkLst>
        </pc:spChg>
        <pc:spChg chg="add del">
          <ac:chgData name="PALANIAPPAN Devarajan" userId="0ccb0e75-6f62-4860-b5c8-e1d1cc272866" providerId="ADAL" clId="{6BFA7752-9EC0-471E-AC56-E890149C7F72}" dt="2023-12-11T04:07:48.420" v="1302" actId="26606"/>
          <ac:spMkLst>
            <pc:docMk/>
            <pc:sldMk cId="466637426" sldId="264"/>
            <ac:spMk id="150" creationId="{8B2B1708-8CE4-4A20-94F5-55118AE2CBD7}"/>
          </ac:spMkLst>
        </pc:spChg>
        <pc:spChg chg="add del">
          <ac:chgData name="PALANIAPPAN Devarajan" userId="0ccb0e75-6f62-4860-b5c8-e1d1cc272866" providerId="ADAL" clId="{6BFA7752-9EC0-471E-AC56-E890149C7F72}" dt="2023-12-21T10:26:26.861" v="3414"/>
          <ac:spMkLst>
            <pc:docMk/>
            <pc:sldMk cId="466637426" sldId="264"/>
            <ac:spMk id="151" creationId="{B50AB553-2A96-4A92-96F2-93548E096954}"/>
          </ac:spMkLst>
        </pc:spChg>
        <pc:spChg chg="add del">
          <ac:chgData name="PALANIAPPAN Devarajan" userId="0ccb0e75-6f62-4860-b5c8-e1d1cc272866" providerId="ADAL" clId="{6BFA7752-9EC0-471E-AC56-E890149C7F72}" dt="2023-12-15T12:08:56.431" v="2157" actId="26606"/>
          <ac:spMkLst>
            <pc:docMk/>
            <pc:sldMk cId="466637426" sldId="264"/>
            <ac:spMk id="156" creationId="{B50AB553-2A96-4A92-96F2-93548E096954}"/>
          </ac:spMkLst>
        </pc:spChg>
        <pc:grpChg chg="add del">
          <ac:chgData name="PALANIAPPAN Devarajan" userId="0ccb0e75-6f62-4860-b5c8-e1d1cc272866" providerId="ADAL" clId="{6BFA7752-9EC0-471E-AC56-E890149C7F72}" dt="2023-12-08T13:58:26.205" v="874" actId="26606"/>
          <ac:grpSpMkLst>
            <pc:docMk/>
            <pc:sldMk cId="466637426" sldId="264"/>
            <ac:grpSpMk id="30" creationId="{25EE5136-01F1-466C-962D-BA9B4C6757AA}"/>
          </ac:grpSpMkLst>
        </pc:grpChg>
        <pc:grpChg chg="add del">
          <ac:chgData name="PALANIAPPAN Devarajan" userId="0ccb0e75-6f62-4860-b5c8-e1d1cc272866" providerId="ADAL" clId="{6BFA7752-9EC0-471E-AC56-E890149C7F72}" dt="2023-12-08T14:05:47.258" v="957" actId="26606"/>
          <ac:grpSpMkLst>
            <pc:docMk/>
            <pc:sldMk cId="466637426" sldId="264"/>
            <ac:grpSpMk id="31" creationId="{5EFBDE31-BB3E-6CFC-23CD-B5976DA38438}"/>
          </ac:grpSpMkLst>
        </pc:grpChg>
        <pc:grpChg chg="add del">
          <ac:chgData name="PALANIAPPAN Devarajan" userId="0ccb0e75-6f62-4860-b5c8-e1d1cc272866" providerId="ADAL" clId="{6BFA7752-9EC0-471E-AC56-E890149C7F72}" dt="2023-12-11T04:05:53.341" v="1270" actId="26606"/>
          <ac:grpSpMkLst>
            <pc:docMk/>
            <pc:sldMk cId="466637426" sldId="264"/>
            <ac:grpSpMk id="103" creationId="{1FD67D68-9B83-C338-8342-3348D8F22347}"/>
          </ac:grpSpMkLst>
        </pc:grpChg>
        <pc:grpChg chg="add del">
          <ac:chgData name="PALANIAPPAN Devarajan" userId="0ccb0e75-6f62-4860-b5c8-e1d1cc272866" providerId="ADAL" clId="{6BFA7752-9EC0-471E-AC56-E890149C7F72}" dt="2023-12-11T04:07:48.420" v="1302" actId="26606"/>
          <ac:grpSpMkLst>
            <pc:docMk/>
            <pc:sldMk cId="466637426" sldId="264"/>
            <ac:grpSpMk id="121" creationId="{43F5E015-E085-4624-B431-B42414448684}"/>
          </ac:grpSpMkLst>
        </pc:grpChg>
        <pc:grpChg chg="add del">
          <ac:chgData name="PALANIAPPAN Devarajan" userId="0ccb0e75-6f62-4860-b5c8-e1d1cc272866" providerId="ADAL" clId="{6BFA7752-9EC0-471E-AC56-E890149C7F72}" dt="2023-12-11T04:07:22.496" v="1296" actId="26606"/>
          <ac:grpSpMkLst>
            <pc:docMk/>
            <pc:sldMk cId="466637426" sldId="264"/>
            <ac:grpSpMk id="139" creationId="{16C73AF9-0D33-5C66-5D79-0D0129904B31}"/>
          </ac:grpSpMkLst>
        </pc:grpChg>
        <pc:grpChg chg="add del">
          <ac:chgData name="PALANIAPPAN Devarajan" userId="0ccb0e75-6f62-4860-b5c8-e1d1cc272866" providerId="ADAL" clId="{6BFA7752-9EC0-471E-AC56-E890149C7F72}" dt="2023-12-11T04:10:31.273" v="1328" actId="26606"/>
          <ac:grpSpMkLst>
            <pc:docMk/>
            <pc:sldMk cId="466637426" sldId="264"/>
            <ac:grpSpMk id="147" creationId="{069C9563-3F88-F4E8-69B1-522A21F2EAD7}"/>
          </ac:grpSpMkLst>
        </pc:grpChg>
        <pc:graphicFrameChg chg="add del">
          <ac:chgData name="PALANIAPPAN Devarajan" userId="0ccb0e75-6f62-4860-b5c8-e1d1cc272866" providerId="ADAL" clId="{6BFA7752-9EC0-471E-AC56-E890149C7F72}" dt="2023-12-08T13:58:05.899" v="868" actId="26606"/>
          <ac:graphicFrameMkLst>
            <pc:docMk/>
            <pc:sldMk cId="466637426" sldId="264"/>
            <ac:graphicFrameMk id="7" creationId="{C70E7F80-BDE6-1F59-A54E-0CCF9FD6A69E}"/>
          </ac:graphicFrameMkLst>
        </pc:graphicFrameChg>
        <pc:graphicFrameChg chg="add del">
          <ac:chgData name="PALANIAPPAN Devarajan" userId="0ccb0e75-6f62-4860-b5c8-e1d1cc272866" providerId="ADAL" clId="{6BFA7752-9EC0-471E-AC56-E890149C7F72}" dt="2023-12-08T13:59:28.311" v="886" actId="26606"/>
          <ac:graphicFrameMkLst>
            <pc:docMk/>
            <pc:sldMk cId="466637426" sldId="264"/>
            <ac:graphicFrameMk id="8" creationId="{959D8623-68EA-D057-8E6C-9AA5E425448C}"/>
          </ac:graphicFrameMkLst>
        </pc:graphicFrameChg>
        <pc:graphicFrameChg chg="add del">
          <ac:chgData name="PALANIAPPAN Devarajan" userId="0ccb0e75-6f62-4860-b5c8-e1d1cc272866" providerId="ADAL" clId="{6BFA7752-9EC0-471E-AC56-E890149C7F72}" dt="2023-12-08T13:59:31.503" v="888" actId="26606"/>
          <ac:graphicFrameMkLst>
            <pc:docMk/>
            <pc:sldMk cId="466637426" sldId="264"/>
            <ac:graphicFrameMk id="18" creationId="{722574EA-4384-AE2C-42E7-5046C9A60BD8}"/>
          </ac:graphicFrameMkLst>
        </pc:graphicFrameChg>
        <pc:graphicFrameChg chg="add del">
          <ac:chgData name="PALANIAPPAN Devarajan" userId="0ccb0e75-6f62-4860-b5c8-e1d1cc272866" providerId="ADAL" clId="{6BFA7752-9EC0-471E-AC56-E890149C7F72}" dt="2023-12-08T13:59:38.385" v="890" actId="26606"/>
          <ac:graphicFrameMkLst>
            <pc:docMk/>
            <pc:sldMk cId="466637426" sldId="264"/>
            <ac:graphicFrameMk id="20" creationId="{B98072B1-3C74-8D83-20A2-4F078730ED92}"/>
          </ac:graphicFrameMkLst>
        </pc:graphicFrameChg>
        <pc:graphicFrameChg chg="add del">
          <ac:chgData name="PALANIAPPAN Devarajan" userId="0ccb0e75-6f62-4860-b5c8-e1d1cc272866" providerId="ADAL" clId="{6BFA7752-9EC0-471E-AC56-E890149C7F72}" dt="2023-12-08T13:58:23.086" v="872" actId="26606"/>
          <ac:graphicFrameMkLst>
            <pc:docMk/>
            <pc:sldMk cId="466637426" sldId="264"/>
            <ac:graphicFrameMk id="25" creationId="{C71CBD24-EED7-37A9-856D-08974D7A0D14}"/>
          </ac:graphicFrameMkLst>
        </pc:graphicFrameChg>
        <pc:graphicFrameChg chg="add del">
          <ac:chgData name="PALANIAPPAN Devarajan" userId="0ccb0e75-6f62-4860-b5c8-e1d1cc272866" providerId="ADAL" clId="{6BFA7752-9EC0-471E-AC56-E890149C7F72}" dt="2023-12-08T13:58:36.104" v="876" actId="26606"/>
          <ac:graphicFrameMkLst>
            <pc:docMk/>
            <pc:sldMk cId="466637426" sldId="264"/>
            <ac:graphicFrameMk id="34" creationId="{E6BFE91C-A60F-7216-E0A0-02CEC5AFA345}"/>
          </ac:graphicFrameMkLst>
        </pc:graphicFrameChg>
        <pc:graphicFrameChg chg="add del">
          <ac:chgData name="PALANIAPPAN Devarajan" userId="0ccb0e75-6f62-4860-b5c8-e1d1cc272866" providerId="ADAL" clId="{6BFA7752-9EC0-471E-AC56-E890149C7F72}" dt="2023-12-08T13:58:45.527" v="878" actId="26606"/>
          <ac:graphicFrameMkLst>
            <pc:docMk/>
            <pc:sldMk cId="466637426" sldId="264"/>
            <ac:graphicFrameMk id="38" creationId="{8D3406D9-EFD9-5179-8AA9-058702107F8F}"/>
          </ac:graphicFrameMkLst>
        </pc:graphicFrameChg>
        <pc:graphicFrameChg chg="add del">
          <ac:chgData name="PALANIAPPAN Devarajan" userId="0ccb0e75-6f62-4860-b5c8-e1d1cc272866" providerId="ADAL" clId="{6BFA7752-9EC0-471E-AC56-E890149C7F72}" dt="2023-12-08T14:06:42.853" v="970" actId="26606"/>
          <ac:graphicFrameMkLst>
            <pc:docMk/>
            <pc:sldMk cId="466637426" sldId="264"/>
            <ac:graphicFrameMk id="55" creationId="{6CF5CDED-1719-9A2B-84C4-DB7ABA99A8C9}"/>
          </ac:graphicFrameMkLst>
        </pc:graphicFrameChg>
        <pc:graphicFrameChg chg="add del">
          <ac:chgData name="PALANIAPPAN Devarajan" userId="0ccb0e75-6f62-4860-b5c8-e1d1cc272866" providerId="ADAL" clId="{6BFA7752-9EC0-471E-AC56-E890149C7F72}" dt="2023-12-08T14:06:52.372" v="972" actId="26606"/>
          <ac:graphicFrameMkLst>
            <pc:docMk/>
            <pc:sldMk cId="466637426" sldId="264"/>
            <ac:graphicFrameMk id="69" creationId="{844B1FD4-5DF2-7E22-D561-BDBB2F8A775C}"/>
          </ac:graphicFrameMkLst>
        </pc:graphicFrameChg>
        <pc:graphicFrameChg chg="add del">
          <ac:chgData name="PALANIAPPAN Devarajan" userId="0ccb0e75-6f62-4860-b5c8-e1d1cc272866" providerId="ADAL" clId="{6BFA7752-9EC0-471E-AC56-E890149C7F72}" dt="2023-12-11T04:09:57.522" v="1320" actId="26606"/>
          <ac:graphicFrameMkLst>
            <pc:docMk/>
            <pc:sldMk cId="466637426" sldId="264"/>
            <ac:graphicFrameMk id="72" creationId="{08F03691-EAA8-431F-C5FA-B6BB2433B847}"/>
          </ac:graphicFrameMkLst>
        </pc:graphicFrameChg>
        <pc:graphicFrameChg chg="add del">
          <ac:chgData name="PALANIAPPAN Devarajan" userId="0ccb0e75-6f62-4860-b5c8-e1d1cc272866" providerId="ADAL" clId="{6BFA7752-9EC0-471E-AC56-E890149C7F72}" dt="2023-12-11T04:06:49.980" v="1284" actId="26606"/>
          <ac:graphicFrameMkLst>
            <pc:docMk/>
            <pc:sldMk cId="466637426" sldId="264"/>
            <ac:graphicFrameMk id="72" creationId="{1C44E591-A445-497C-D2C4-1FFB545F4D47}"/>
          </ac:graphicFrameMkLst>
        </pc:graphicFrameChg>
        <pc:graphicFrameChg chg="add del">
          <ac:chgData name="PALANIAPPAN Devarajan" userId="0ccb0e75-6f62-4860-b5c8-e1d1cc272866" providerId="ADAL" clId="{6BFA7752-9EC0-471E-AC56-E890149C7F72}" dt="2023-12-11T04:07:22.496" v="1296" actId="26606"/>
          <ac:graphicFrameMkLst>
            <pc:docMk/>
            <pc:sldMk cId="466637426" sldId="264"/>
            <ac:graphicFrameMk id="72" creationId="{22EF9383-DEB9-DA08-96AF-639D4528F40B}"/>
          </ac:graphicFrameMkLst>
        </pc:graphicFrameChg>
        <pc:graphicFrameChg chg="add del">
          <ac:chgData name="PALANIAPPAN Devarajan" userId="0ccb0e75-6f62-4860-b5c8-e1d1cc272866" providerId="ADAL" clId="{6BFA7752-9EC0-471E-AC56-E890149C7F72}" dt="2023-12-11T04:07:48.420" v="1302" actId="26606"/>
          <ac:graphicFrameMkLst>
            <pc:docMk/>
            <pc:sldMk cId="466637426" sldId="264"/>
            <ac:graphicFrameMk id="72" creationId="{276B7F8B-0CF9-A752-4EE7-8EF6389CAC0C}"/>
          </ac:graphicFrameMkLst>
        </pc:graphicFrameChg>
        <pc:graphicFrameChg chg="add del">
          <ac:chgData name="PALANIAPPAN Devarajan" userId="0ccb0e75-6f62-4860-b5c8-e1d1cc272866" providerId="ADAL" clId="{6BFA7752-9EC0-471E-AC56-E890149C7F72}" dt="2023-12-11T04:05:51.959" v="1267" actId="26606"/>
          <ac:graphicFrameMkLst>
            <pc:docMk/>
            <pc:sldMk cId="466637426" sldId="264"/>
            <ac:graphicFrameMk id="72" creationId="{2C3656BC-79D1-DBC7-61AE-BF3326281CA8}"/>
          </ac:graphicFrameMkLst>
        </pc:graphicFrameChg>
        <pc:graphicFrameChg chg="add del">
          <ac:chgData name="PALANIAPPAN Devarajan" userId="0ccb0e75-6f62-4860-b5c8-e1d1cc272866" providerId="ADAL" clId="{6BFA7752-9EC0-471E-AC56-E890149C7F72}" dt="2023-12-11T04:05:26.540" v="1258" actId="26606"/>
          <ac:graphicFrameMkLst>
            <pc:docMk/>
            <pc:sldMk cId="466637426" sldId="264"/>
            <ac:graphicFrameMk id="72" creationId="{32B67785-32A9-95C6-A234-98FF268BE7B6}"/>
          </ac:graphicFrameMkLst>
        </pc:graphicFrameChg>
        <pc:graphicFrameChg chg="add del">
          <ac:chgData name="PALANIAPPAN Devarajan" userId="0ccb0e75-6f62-4860-b5c8-e1d1cc272866" providerId="ADAL" clId="{6BFA7752-9EC0-471E-AC56-E890149C7F72}" dt="2023-12-11T04:06:09.947" v="1273" actId="26606"/>
          <ac:graphicFrameMkLst>
            <pc:docMk/>
            <pc:sldMk cId="466637426" sldId="264"/>
            <ac:graphicFrameMk id="72" creationId="{342AE5F9-6B17-AFC1-3B8B-7CE2C04B873D}"/>
          </ac:graphicFrameMkLst>
        </pc:graphicFrameChg>
        <pc:graphicFrameChg chg="add del">
          <ac:chgData name="PALANIAPPAN Devarajan" userId="0ccb0e75-6f62-4860-b5c8-e1d1cc272866" providerId="ADAL" clId="{6BFA7752-9EC0-471E-AC56-E890149C7F72}" dt="2023-12-11T04:01:42.227" v="1229" actId="26606"/>
          <ac:graphicFrameMkLst>
            <pc:docMk/>
            <pc:sldMk cId="466637426" sldId="264"/>
            <ac:graphicFrameMk id="72" creationId="{4818729C-03A2-AE8F-7393-12302BEE63B8}"/>
          </ac:graphicFrameMkLst>
        </pc:graphicFrameChg>
        <pc:graphicFrameChg chg="add del">
          <ac:chgData name="PALANIAPPAN Devarajan" userId="0ccb0e75-6f62-4860-b5c8-e1d1cc272866" providerId="ADAL" clId="{6BFA7752-9EC0-471E-AC56-E890149C7F72}" dt="2023-12-11T04:04:39.017" v="1244" actId="26606"/>
          <ac:graphicFrameMkLst>
            <pc:docMk/>
            <pc:sldMk cId="466637426" sldId="264"/>
            <ac:graphicFrameMk id="72" creationId="{504F9C9A-E1B1-C971-521C-16EC63568F8A}"/>
          </ac:graphicFrameMkLst>
        </pc:graphicFrameChg>
        <pc:graphicFrameChg chg="add del">
          <ac:chgData name="PALANIAPPAN Devarajan" userId="0ccb0e75-6f62-4860-b5c8-e1d1cc272866" providerId="ADAL" clId="{6BFA7752-9EC0-471E-AC56-E890149C7F72}" dt="2023-12-11T04:07:02.912" v="1290" actId="26606"/>
          <ac:graphicFrameMkLst>
            <pc:docMk/>
            <pc:sldMk cId="466637426" sldId="264"/>
            <ac:graphicFrameMk id="72" creationId="{76FE330C-6939-AEAA-B489-9E8AF72D93EA}"/>
          </ac:graphicFrameMkLst>
        </pc:graphicFrameChg>
        <pc:graphicFrameChg chg="add del">
          <ac:chgData name="PALANIAPPAN Devarajan" userId="0ccb0e75-6f62-4860-b5c8-e1d1cc272866" providerId="ADAL" clId="{6BFA7752-9EC0-471E-AC56-E890149C7F72}" dt="2023-12-11T04:10:10.962" v="1323" actId="26606"/>
          <ac:graphicFrameMkLst>
            <pc:docMk/>
            <pc:sldMk cId="466637426" sldId="264"/>
            <ac:graphicFrameMk id="72" creationId="{77E97439-ADBC-4899-82B7-4F9E712BF670}"/>
          </ac:graphicFrameMkLst>
        </pc:graphicFrameChg>
        <pc:graphicFrameChg chg="add del">
          <ac:chgData name="PALANIAPPAN Devarajan" userId="0ccb0e75-6f62-4860-b5c8-e1d1cc272866" providerId="ADAL" clId="{6BFA7752-9EC0-471E-AC56-E890149C7F72}" dt="2023-12-11T04:09:22.667" v="1308" actId="26606"/>
          <ac:graphicFrameMkLst>
            <pc:docMk/>
            <pc:sldMk cId="466637426" sldId="264"/>
            <ac:graphicFrameMk id="72" creationId="{79B9585F-6346-7FDC-72B6-34B6A8E41D42}"/>
          </ac:graphicFrameMkLst>
        </pc:graphicFrameChg>
        <pc:graphicFrameChg chg="add del">
          <ac:chgData name="PALANIAPPAN Devarajan" userId="0ccb0e75-6f62-4860-b5c8-e1d1cc272866" providerId="ADAL" clId="{6BFA7752-9EC0-471E-AC56-E890149C7F72}" dt="2023-12-11T04:06:45.952" v="1281" actId="26606"/>
          <ac:graphicFrameMkLst>
            <pc:docMk/>
            <pc:sldMk cId="466637426" sldId="264"/>
            <ac:graphicFrameMk id="72" creationId="{8F84E115-4E17-409D-0719-575DBE3903A9}"/>
          </ac:graphicFrameMkLst>
        </pc:graphicFrameChg>
        <pc:graphicFrameChg chg="add del">
          <ac:chgData name="PALANIAPPAN Devarajan" userId="0ccb0e75-6f62-4860-b5c8-e1d1cc272866" providerId="ADAL" clId="{6BFA7752-9EC0-471E-AC56-E890149C7F72}" dt="2023-12-11T04:04:02.356" v="1241" actId="26606"/>
          <ac:graphicFrameMkLst>
            <pc:docMk/>
            <pc:sldMk cId="466637426" sldId="264"/>
            <ac:graphicFrameMk id="72" creationId="{A0A8FDB9-1AC4-11ED-40AD-829D1DC29CBD}"/>
          </ac:graphicFrameMkLst>
        </pc:graphicFrameChg>
        <pc:graphicFrameChg chg="add del">
          <ac:chgData name="PALANIAPPAN Devarajan" userId="0ccb0e75-6f62-4860-b5c8-e1d1cc272866" providerId="ADAL" clId="{6BFA7752-9EC0-471E-AC56-E890149C7F72}" dt="2023-12-11T04:24:15.793" v="1341" actId="26606"/>
          <ac:graphicFrameMkLst>
            <pc:docMk/>
            <pc:sldMk cId="466637426" sldId="264"/>
            <ac:graphicFrameMk id="72" creationId="{A339E08F-64BF-C052-554D-2CB33D9E6812}"/>
          </ac:graphicFrameMkLst>
        </pc:graphicFrameChg>
        <pc:graphicFrameChg chg="add del">
          <ac:chgData name="PALANIAPPAN Devarajan" userId="0ccb0e75-6f62-4860-b5c8-e1d1cc272866" providerId="ADAL" clId="{6BFA7752-9EC0-471E-AC56-E890149C7F72}" dt="2023-12-11T04:10:44.319" v="1331" actId="26606"/>
          <ac:graphicFrameMkLst>
            <pc:docMk/>
            <pc:sldMk cId="466637426" sldId="264"/>
            <ac:graphicFrameMk id="72" creationId="{A5508250-B4AC-E2B1-F15B-649A90977684}"/>
          </ac:graphicFrameMkLst>
        </pc:graphicFrameChg>
        <pc:graphicFrameChg chg="add del">
          <ac:chgData name="PALANIAPPAN Devarajan" userId="0ccb0e75-6f62-4860-b5c8-e1d1cc272866" providerId="ADAL" clId="{6BFA7752-9EC0-471E-AC56-E890149C7F72}" dt="2023-12-11T04:07:30.110" v="1299" actId="26606"/>
          <ac:graphicFrameMkLst>
            <pc:docMk/>
            <pc:sldMk cId="466637426" sldId="264"/>
            <ac:graphicFrameMk id="72" creationId="{AC5BE516-51FF-A3C9-696F-B2793D866575}"/>
          </ac:graphicFrameMkLst>
        </pc:graphicFrameChg>
        <pc:graphicFrameChg chg="add del">
          <ac:chgData name="PALANIAPPAN Devarajan" userId="0ccb0e75-6f62-4860-b5c8-e1d1cc272866" providerId="ADAL" clId="{6BFA7752-9EC0-471E-AC56-E890149C7F72}" dt="2023-12-11T04:05:48.299" v="1264" actId="26606"/>
          <ac:graphicFrameMkLst>
            <pc:docMk/>
            <pc:sldMk cId="466637426" sldId="264"/>
            <ac:graphicFrameMk id="72" creationId="{B04623C2-5705-8DC0-CE3D-570337F493A9}"/>
          </ac:graphicFrameMkLst>
        </pc:graphicFrameChg>
        <pc:graphicFrameChg chg="add del">
          <ac:chgData name="PALANIAPPAN Devarajan" userId="0ccb0e75-6f62-4860-b5c8-e1d1cc272866" providerId="ADAL" clId="{6BFA7752-9EC0-471E-AC56-E890149C7F72}" dt="2023-12-11T04:05:53.341" v="1270" actId="26606"/>
          <ac:graphicFrameMkLst>
            <pc:docMk/>
            <pc:sldMk cId="466637426" sldId="264"/>
            <ac:graphicFrameMk id="72" creationId="{B15A69CF-E03C-9677-2130-9EC7BC513E2A}"/>
          </ac:graphicFrameMkLst>
        </pc:graphicFrameChg>
        <pc:graphicFrameChg chg="add del">
          <ac:chgData name="PALANIAPPAN Devarajan" userId="0ccb0e75-6f62-4860-b5c8-e1d1cc272866" providerId="ADAL" clId="{6BFA7752-9EC0-471E-AC56-E890149C7F72}" dt="2023-12-11T04:05:13.249" v="1255" actId="26606"/>
          <ac:graphicFrameMkLst>
            <pc:docMk/>
            <pc:sldMk cId="466637426" sldId="264"/>
            <ac:graphicFrameMk id="72" creationId="{B17B0D8C-D05C-3836-B821-1962DE0DD320}"/>
          </ac:graphicFrameMkLst>
        </pc:graphicFrameChg>
        <pc:graphicFrameChg chg="add del">
          <ac:chgData name="PALANIAPPAN Devarajan" userId="0ccb0e75-6f62-4860-b5c8-e1d1cc272866" providerId="ADAL" clId="{6BFA7752-9EC0-471E-AC56-E890149C7F72}" dt="2023-12-11T04:05:42.949" v="1261" actId="26606"/>
          <ac:graphicFrameMkLst>
            <pc:docMk/>
            <pc:sldMk cId="466637426" sldId="264"/>
            <ac:graphicFrameMk id="72" creationId="{BEA31196-9D86-A37B-9994-07293ED0C849}"/>
          </ac:graphicFrameMkLst>
        </pc:graphicFrameChg>
        <pc:graphicFrameChg chg="add del">
          <ac:chgData name="PALANIAPPAN Devarajan" userId="0ccb0e75-6f62-4860-b5c8-e1d1cc272866" providerId="ADAL" clId="{6BFA7752-9EC0-471E-AC56-E890149C7F72}" dt="2023-12-11T04:06:56.964" v="1287" actId="26606"/>
          <ac:graphicFrameMkLst>
            <pc:docMk/>
            <pc:sldMk cId="466637426" sldId="264"/>
            <ac:graphicFrameMk id="72" creationId="{C5D2D37E-57E5-BEBB-1C6E-F34353FCD16F}"/>
          </ac:graphicFrameMkLst>
        </pc:graphicFrameChg>
        <pc:graphicFrameChg chg="add del mod replId">
          <ac:chgData name="PALANIAPPAN Devarajan" userId="0ccb0e75-6f62-4860-b5c8-e1d1cc272866" providerId="ADAL" clId="{6BFA7752-9EC0-471E-AC56-E890149C7F72}" dt="2023-12-15T08:43:19.706" v="2100" actId="11529"/>
          <ac:graphicFrameMkLst>
            <pc:docMk/>
            <pc:sldMk cId="466637426" sldId="264"/>
            <ac:graphicFrameMk id="72" creationId="{D66DE57B-D049-EA66-087F-1B4B5738916F}"/>
          </ac:graphicFrameMkLst>
        </pc:graphicFrameChg>
        <pc:graphicFrameChg chg="add del">
          <ac:chgData name="PALANIAPPAN Devarajan" userId="0ccb0e75-6f62-4860-b5c8-e1d1cc272866" providerId="ADAL" clId="{6BFA7752-9EC0-471E-AC56-E890149C7F72}" dt="2023-12-11T04:10:31.273" v="1328" actId="26606"/>
          <ac:graphicFrameMkLst>
            <pc:docMk/>
            <pc:sldMk cId="466637426" sldId="264"/>
            <ac:graphicFrameMk id="72" creationId="{EBF51746-2B92-0835-259F-805263CF417F}"/>
          </ac:graphicFrameMkLst>
        </pc:graphicFrameChg>
        <pc:graphicFrameChg chg="add del">
          <ac:chgData name="PALANIAPPAN Devarajan" userId="0ccb0e75-6f62-4860-b5c8-e1d1cc272866" providerId="ADAL" clId="{6BFA7752-9EC0-471E-AC56-E890149C7F72}" dt="2023-12-11T04:07:12.593" v="1293" actId="26606"/>
          <ac:graphicFrameMkLst>
            <pc:docMk/>
            <pc:sldMk cId="466637426" sldId="264"/>
            <ac:graphicFrameMk id="72" creationId="{FCDD79BC-27DB-706E-F753-4143496DDE9B}"/>
          </ac:graphicFrameMkLst>
        </pc:graphicFrameChg>
        <pc:graphicFrameChg chg="add del mod replId modGraphic">
          <ac:chgData name="PALANIAPPAN Devarajan" userId="0ccb0e75-6f62-4860-b5c8-e1d1cc272866" providerId="ADAL" clId="{6BFA7752-9EC0-471E-AC56-E890149C7F72}" dt="2023-12-11T04:04:51.087" v="1251" actId="26606"/>
          <ac:graphicFrameMkLst>
            <pc:docMk/>
            <pc:sldMk cId="466637426" sldId="264"/>
            <ac:graphicFrameMk id="77" creationId="{6CF5CDED-1719-9A2B-84C4-DB7ABA99A8C9}"/>
          </ac:graphicFrameMkLst>
        </pc:graphicFrameChg>
        <pc:graphicFrameChg chg="add del mod replId">
          <ac:chgData name="PALANIAPPAN Devarajan" userId="0ccb0e75-6f62-4860-b5c8-e1d1cc272866" providerId="ADAL" clId="{6BFA7752-9EC0-471E-AC56-E890149C7F72}" dt="2023-12-11T04:04:52.660" v="1252" actId="26606"/>
          <ac:graphicFrameMkLst>
            <pc:docMk/>
            <pc:sldMk cId="466637426" sldId="264"/>
            <ac:graphicFrameMk id="85" creationId="{4A20F60D-809E-0A86-1300-9904F25F87BB}"/>
          </ac:graphicFrameMkLst>
        </pc:graphicFrameChg>
        <pc:graphicFrameChg chg="add del mod replId">
          <ac:chgData name="PALANIAPPAN Devarajan" userId="0ccb0e75-6f62-4860-b5c8-e1d1cc272866" providerId="ADAL" clId="{6BFA7752-9EC0-471E-AC56-E890149C7F72}" dt="2023-12-11T04:06:09.979" v="1275" actId="26606"/>
          <ac:graphicFrameMkLst>
            <pc:docMk/>
            <pc:sldMk cId="466637426" sldId="264"/>
            <ac:graphicFrameMk id="115" creationId="{F074848A-B636-0BB9-0ED8-56AAD81AEF65}"/>
          </ac:graphicFrameMkLst>
        </pc:graphicFrameChg>
        <pc:graphicFrameChg chg="add del mod replId">
          <ac:chgData name="PALANIAPPAN Devarajan" userId="0ccb0e75-6f62-4860-b5c8-e1d1cc272866" providerId="ADAL" clId="{6BFA7752-9EC0-471E-AC56-E890149C7F72}" dt="2023-12-11T04:10:10.995" v="1325" actId="26606"/>
          <ac:graphicFrameMkLst>
            <pc:docMk/>
            <pc:sldMk cId="466637426" sldId="264"/>
            <ac:graphicFrameMk id="145" creationId="{1DC733C6-D5B2-0001-5D18-A213BBD8B5D3}"/>
          </ac:graphicFrameMkLst>
        </pc:graphicFrameChg>
        <pc:picChg chg="add del mod">
          <ac:chgData name="PALANIAPPAN Devarajan" userId="0ccb0e75-6f62-4860-b5c8-e1d1cc272866" providerId="ADAL" clId="{6BFA7752-9EC0-471E-AC56-E890149C7F72}" dt="2023-12-08T13:27:27.804" v="847" actId="478"/>
          <ac:picMkLst>
            <pc:docMk/>
            <pc:sldMk cId="466637426" sldId="264"/>
            <ac:picMk id="3" creationId="{6AEFFEC7-40B1-5D16-05B1-EAAA319B5774}"/>
          </ac:picMkLst>
        </pc:picChg>
        <pc:picChg chg="add del">
          <ac:chgData name="PALANIAPPAN Devarajan" userId="0ccb0e75-6f62-4860-b5c8-e1d1cc272866" providerId="ADAL" clId="{6BFA7752-9EC0-471E-AC56-E890149C7F72}" dt="2023-12-08T13:58:26.205" v="874" actId="26606"/>
          <ac:picMkLst>
            <pc:docMk/>
            <pc:sldMk cId="466637426" sldId="264"/>
            <ac:picMk id="9" creationId="{314781D8-DCD0-0A9C-F395-B553C8A001DF}"/>
          </ac:picMkLst>
        </pc:picChg>
        <pc:picChg chg="add del">
          <ac:chgData name="PALANIAPPAN Devarajan" userId="0ccb0e75-6f62-4860-b5c8-e1d1cc272866" providerId="ADAL" clId="{6BFA7752-9EC0-471E-AC56-E890149C7F72}" dt="2023-12-11T04:09:22.667" v="1308" actId="26606"/>
          <ac:picMkLst>
            <pc:docMk/>
            <pc:sldMk cId="466637426" sldId="264"/>
            <ac:picMk id="26" creationId="{078B3325-3205-0432-FBC8-5BD0FA27DA26}"/>
          </ac:picMkLst>
        </pc:picChg>
        <pc:picChg chg="add del">
          <ac:chgData name="PALANIAPPAN Devarajan" userId="0ccb0e75-6f62-4860-b5c8-e1d1cc272866" providerId="ADAL" clId="{6BFA7752-9EC0-471E-AC56-E890149C7F72}" dt="2023-12-11T04:07:30.110" v="1299" actId="26606"/>
          <ac:picMkLst>
            <pc:docMk/>
            <pc:sldMk cId="466637426" sldId="264"/>
            <ac:picMk id="26" creationId="{16129563-ECD7-D5FD-508B-25E2C4886329}"/>
          </ac:picMkLst>
        </pc:picChg>
        <pc:picChg chg="add del">
          <ac:chgData name="PALANIAPPAN Devarajan" userId="0ccb0e75-6f62-4860-b5c8-e1d1cc272866" providerId="ADAL" clId="{6BFA7752-9EC0-471E-AC56-E890149C7F72}" dt="2023-12-11T04:07:02.912" v="1290" actId="26606"/>
          <ac:picMkLst>
            <pc:docMk/>
            <pc:sldMk cId="466637426" sldId="264"/>
            <ac:picMk id="26" creationId="{1F5FC096-8BCE-64C9-2653-F50DBEABF53E}"/>
          </ac:picMkLst>
        </pc:picChg>
        <pc:picChg chg="add del">
          <ac:chgData name="PALANIAPPAN Devarajan" userId="0ccb0e75-6f62-4860-b5c8-e1d1cc272866" providerId="ADAL" clId="{6BFA7752-9EC0-471E-AC56-E890149C7F72}" dt="2023-12-11T04:06:56.964" v="1287" actId="26606"/>
          <ac:picMkLst>
            <pc:docMk/>
            <pc:sldMk cId="466637426" sldId="264"/>
            <ac:picMk id="26" creationId="{37F0CD60-2613-4AE5-DE51-3BE189017DC6}"/>
          </ac:picMkLst>
        </pc:picChg>
        <pc:picChg chg="add del">
          <ac:chgData name="PALANIAPPAN Devarajan" userId="0ccb0e75-6f62-4860-b5c8-e1d1cc272866" providerId="ADAL" clId="{6BFA7752-9EC0-471E-AC56-E890149C7F72}" dt="2023-12-11T04:01:42.227" v="1229" actId="26606"/>
          <ac:picMkLst>
            <pc:docMk/>
            <pc:sldMk cId="466637426" sldId="264"/>
            <ac:picMk id="26" creationId="{465A9F93-AB85-6928-5EC7-05946D1933E4}"/>
          </ac:picMkLst>
        </pc:picChg>
        <pc:picChg chg="add del">
          <ac:chgData name="PALANIAPPAN Devarajan" userId="0ccb0e75-6f62-4860-b5c8-e1d1cc272866" providerId="ADAL" clId="{6BFA7752-9EC0-471E-AC56-E890149C7F72}" dt="2023-12-11T04:06:45.952" v="1281" actId="26606"/>
          <ac:picMkLst>
            <pc:docMk/>
            <pc:sldMk cId="466637426" sldId="264"/>
            <ac:picMk id="26" creationId="{54764628-2BA5-234D-DC28-AF8260FC9345}"/>
          </ac:picMkLst>
        </pc:picChg>
        <pc:picChg chg="add del">
          <ac:chgData name="PALANIAPPAN Devarajan" userId="0ccb0e75-6f62-4860-b5c8-e1d1cc272866" providerId="ADAL" clId="{6BFA7752-9EC0-471E-AC56-E890149C7F72}" dt="2023-12-11T04:24:15.793" v="1341" actId="26606"/>
          <ac:picMkLst>
            <pc:docMk/>
            <pc:sldMk cId="466637426" sldId="264"/>
            <ac:picMk id="26" creationId="{73A67920-C356-A768-5B6D-09AF783F334D}"/>
          </ac:picMkLst>
        </pc:picChg>
        <pc:picChg chg="add del">
          <ac:chgData name="PALANIAPPAN Devarajan" userId="0ccb0e75-6f62-4860-b5c8-e1d1cc272866" providerId="ADAL" clId="{6BFA7752-9EC0-471E-AC56-E890149C7F72}" dt="2023-12-11T04:07:12.593" v="1293" actId="26606"/>
          <ac:picMkLst>
            <pc:docMk/>
            <pc:sldMk cId="466637426" sldId="264"/>
            <ac:picMk id="26" creationId="{9659DDA5-D8B5-AECC-B168-253FD402E617}"/>
          </ac:picMkLst>
        </pc:picChg>
        <pc:picChg chg="add del">
          <ac:chgData name="PALANIAPPAN Devarajan" userId="0ccb0e75-6f62-4860-b5c8-e1d1cc272866" providerId="ADAL" clId="{6BFA7752-9EC0-471E-AC56-E890149C7F72}" dt="2023-12-11T04:10:44.319" v="1331" actId="26606"/>
          <ac:picMkLst>
            <pc:docMk/>
            <pc:sldMk cId="466637426" sldId="264"/>
            <ac:picMk id="26" creationId="{9CA90631-EA69-75D3-6D18-0B21B1F3A715}"/>
          </ac:picMkLst>
        </pc:picChg>
        <pc:picChg chg="add del">
          <ac:chgData name="PALANIAPPAN Devarajan" userId="0ccb0e75-6f62-4860-b5c8-e1d1cc272866" providerId="ADAL" clId="{6BFA7752-9EC0-471E-AC56-E890149C7F72}" dt="2023-12-11T04:04:39.017" v="1244" actId="26606"/>
          <ac:picMkLst>
            <pc:docMk/>
            <pc:sldMk cId="466637426" sldId="264"/>
            <ac:picMk id="26" creationId="{9F4FA499-0CAC-1492-0891-E364A04B3965}"/>
          </ac:picMkLst>
        </pc:picChg>
        <pc:picChg chg="add del">
          <ac:chgData name="PALANIAPPAN Devarajan" userId="0ccb0e75-6f62-4860-b5c8-e1d1cc272866" providerId="ADAL" clId="{6BFA7752-9EC0-471E-AC56-E890149C7F72}" dt="2023-12-11T04:07:22.496" v="1296" actId="26606"/>
          <ac:picMkLst>
            <pc:docMk/>
            <pc:sldMk cId="466637426" sldId="264"/>
            <ac:picMk id="26" creationId="{9F81B833-7EA3-CCE1-7466-0D3154E05978}"/>
          </ac:picMkLst>
        </pc:picChg>
        <pc:picChg chg="add del">
          <ac:chgData name="PALANIAPPAN Devarajan" userId="0ccb0e75-6f62-4860-b5c8-e1d1cc272866" providerId="ADAL" clId="{6BFA7752-9EC0-471E-AC56-E890149C7F72}" dt="2023-12-11T04:04:02.356" v="1241" actId="26606"/>
          <ac:picMkLst>
            <pc:docMk/>
            <pc:sldMk cId="466637426" sldId="264"/>
            <ac:picMk id="26" creationId="{A126C659-B868-5680-7FAB-FA061E0A3DEB}"/>
          </ac:picMkLst>
        </pc:picChg>
        <pc:picChg chg="add del">
          <ac:chgData name="PALANIAPPAN Devarajan" userId="0ccb0e75-6f62-4860-b5c8-e1d1cc272866" providerId="ADAL" clId="{6BFA7752-9EC0-471E-AC56-E890149C7F72}" dt="2023-12-11T04:06:49.980" v="1284" actId="26606"/>
          <ac:picMkLst>
            <pc:docMk/>
            <pc:sldMk cId="466637426" sldId="264"/>
            <ac:picMk id="26" creationId="{AE114DDC-9B3C-7197-F960-E73D392A2711}"/>
          </ac:picMkLst>
        </pc:picChg>
        <pc:picChg chg="add del">
          <ac:chgData name="PALANIAPPAN Devarajan" userId="0ccb0e75-6f62-4860-b5c8-e1d1cc272866" providerId="ADAL" clId="{6BFA7752-9EC0-471E-AC56-E890149C7F72}" dt="2023-12-11T04:05:26.540" v="1258" actId="26606"/>
          <ac:picMkLst>
            <pc:docMk/>
            <pc:sldMk cId="466637426" sldId="264"/>
            <ac:picMk id="26" creationId="{AEBEEA1E-3635-BB13-F505-4A5A4BB729BB}"/>
          </ac:picMkLst>
        </pc:picChg>
        <pc:picChg chg="add del">
          <ac:chgData name="PALANIAPPAN Devarajan" userId="0ccb0e75-6f62-4860-b5c8-e1d1cc272866" providerId="ADAL" clId="{6BFA7752-9EC0-471E-AC56-E890149C7F72}" dt="2023-12-11T04:05:51.959" v="1267" actId="26606"/>
          <ac:picMkLst>
            <pc:docMk/>
            <pc:sldMk cId="466637426" sldId="264"/>
            <ac:picMk id="26" creationId="{B3F4EC11-2C7B-523B-D4DF-92E2C8987E05}"/>
          </ac:picMkLst>
        </pc:picChg>
        <pc:picChg chg="add del">
          <ac:chgData name="PALANIAPPAN Devarajan" userId="0ccb0e75-6f62-4860-b5c8-e1d1cc272866" providerId="ADAL" clId="{6BFA7752-9EC0-471E-AC56-E890149C7F72}" dt="2023-12-11T04:05:53.341" v="1270" actId="26606"/>
          <ac:picMkLst>
            <pc:docMk/>
            <pc:sldMk cId="466637426" sldId="264"/>
            <ac:picMk id="26" creationId="{BA8DCC16-BC64-5265-8C63-7E5914B846C4}"/>
          </ac:picMkLst>
        </pc:picChg>
        <pc:picChg chg="add del">
          <ac:chgData name="PALANIAPPAN Devarajan" userId="0ccb0e75-6f62-4860-b5c8-e1d1cc272866" providerId="ADAL" clId="{6BFA7752-9EC0-471E-AC56-E890149C7F72}" dt="2023-12-11T04:07:48.420" v="1302" actId="26606"/>
          <ac:picMkLst>
            <pc:docMk/>
            <pc:sldMk cId="466637426" sldId="264"/>
            <ac:picMk id="26" creationId="{BFA0E74F-5A5E-EF5C-145E-EF8241FB9A8C}"/>
          </ac:picMkLst>
        </pc:picChg>
        <pc:picChg chg="add del">
          <ac:chgData name="PALANIAPPAN Devarajan" userId="0ccb0e75-6f62-4860-b5c8-e1d1cc272866" providerId="ADAL" clId="{6BFA7752-9EC0-471E-AC56-E890149C7F72}" dt="2023-12-11T04:10:10.962" v="1323" actId="26606"/>
          <ac:picMkLst>
            <pc:docMk/>
            <pc:sldMk cId="466637426" sldId="264"/>
            <ac:picMk id="26" creationId="{C0625AE0-6B1B-B79C-C6C0-2C42337D7966}"/>
          </ac:picMkLst>
        </pc:picChg>
        <pc:picChg chg="add del">
          <ac:chgData name="PALANIAPPAN Devarajan" userId="0ccb0e75-6f62-4860-b5c8-e1d1cc272866" providerId="ADAL" clId="{6BFA7752-9EC0-471E-AC56-E890149C7F72}" dt="2023-12-11T04:10:31.273" v="1328" actId="26606"/>
          <ac:picMkLst>
            <pc:docMk/>
            <pc:sldMk cId="466637426" sldId="264"/>
            <ac:picMk id="26" creationId="{C3B54B31-895B-0F11-0ED7-5F907856F334}"/>
          </ac:picMkLst>
        </pc:picChg>
        <pc:picChg chg="add del">
          <ac:chgData name="PALANIAPPAN Devarajan" userId="0ccb0e75-6f62-4860-b5c8-e1d1cc272866" providerId="ADAL" clId="{6BFA7752-9EC0-471E-AC56-E890149C7F72}" dt="2023-12-11T04:05:42.949" v="1261" actId="26606"/>
          <ac:picMkLst>
            <pc:docMk/>
            <pc:sldMk cId="466637426" sldId="264"/>
            <ac:picMk id="26" creationId="{C75D0CB6-22F3-23FD-F119-E363C3026A7A}"/>
          </ac:picMkLst>
        </pc:picChg>
        <pc:picChg chg="add del">
          <ac:chgData name="PALANIAPPAN Devarajan" userId="0ccb0e75-6f62-4860-b5c8-e1d1cc272866" providerId="ADAL" clId="{6BFA7752-9EC0-471E-AC56-E890149C7F72}" dt="2023-12-11T04:09:57.522" v="1320" actId="26606"/>
          <ac:picMkLst>
            <pc:docMk/>
            <pc:sldMk cId="466637426" sldId="264"/>
            <ac:picMk id="26" creationId="{C8930B2E-CA0D-004E-32F2-947C935A7CE7}"/>
          </ac:picMkLst>
        </pc:picChg>
        <pc:picChg chg="add del">
          <ac:chgData name="PALANIAPPAN Devarajan" userId="0ccb0e75-6f62-4860-b5c8-e1d1cc272866" providerId="ADAL" clId="{6BFA7752-9EC0-471E-AC56-E890149C7F72}" dt="2023-12-11T04:06:09.947" v="1273" actId="26606"/>
          <ac:picMkLst>
            <pc:docMk/>
            <pc:sldMk cId="466637426" sldId="264"/>
            <ac:picMk id="26" creationId="{DA225F38-EE14-0AB1-1B3F-83BC36864764}"/>
          </ac:picMkLst>
        </pc:picChg>
        <pc:picChg chg="add del">
          <ac:chgData name="PALANIAPPAN Devarajan" userId="0ccb0e75-6f62-4860-b5c8-e1d1cc272866" providerId="ADAL" clId="{6BFA7752-9EC0-471E-AC56-E890149C7F72}" dt="2023-12-11T04:05:13.249" v="1255" actId="26606"/>
          <ac:picMkLst>
            <pc:docMk/>
            <pc:sldMk cId="466637426" sldId="264"/>
            <ac:picMk id="26" creationId="{EA919A4D-531C-C4A2-B04A-01F7CC39B966}"/>
          </ac:picMkLst>
        </pc:picChg>
        <pc:picChg chg="add del">
          <ac:chgData name="PALANIAPPAN Devarajan" userId="0ccb0e75-6f62-4860-b5c8-e1d1cc272866" providerId="ADAL" clId="{6BFA7752-9EC0-471E-AC56-E890149C7F72}" dt="2023-12-11T04:05:48.299" v="1264" actId="26606"/>
          <ac:picMkLst>
            <pc:docMk/>
            <pc:sldMk cId="466637426" sldId="264"/>
            <ac:picMk id="26" creationId="{F0560E54-D571-3600-1B6F-AFD14B3C4F9E}"/>
          </ac:picMkLst>
        </pc:picChg>
        <pc:picChg chg="add del mod replId">
          <ac:chgData name="PALANIAPPAN Devarajan" userId="0ccb0e75-6f62-4860-b5c8-e1d1cc272866" providerId="ADAL" clId="{6BFA7752-9EC0-471E-AC56-E890149C7F72}" dt="2023-12-15T12:21:39.112" v="2167" actId="1076"/>
          <ac:picMkLst>
            <pc:docMk/>
            <pc:sldMk cId="466637426" sldId="264"/>
            <ac:picMk id="26" creationId="{F3C911E1-46BD-53D2-75EB-D97D60015B52}"/>
          </ac:picMkLst>
        </pc:picChg>
        <pc:picChg chg="add del mod ord replId">
          <ac:chgData name="PALANIAPPAN Devarajan" userId="0ccb0e75-6f62-4860-b5c8-e1d1cc272866" providerId="ADAL" clId="{6BFA7752-9EC0-471E-AC56-E890149C7F72}" dt="2023-12-11T04:04:51.087" v="1251" actId="26606"/>
          <ac:picMkLst>
            <pc:docMk/>
            <pc:sldMk cId="466637426" sldId="264"/>
            <ac:picMk id="76" creationId="{906F0168-00A8-9AF7-C9E6-A30E4ED0775D}"/>
          </ac:picMkLst>
        </pc:picChg>
        <pc:picChg chg="add del mod replId">
          <ac:chgData name="PALANIAPPAN Devarajan" userId="0ccb0e75-6f62-4860-b5c8-e1d1cc272866" providerId="ADAL" clId="{6BFA7752-9EC0-471E-AC56-E890149C7F72}" dt="2023-12-11T04:04:52.660" v="1252" actId="26606"/>
          <ac:picMkLst>
            <pc:docMk/>
            <pc:sldMk cId="466637426" sldId="264"/>
            <ac:picMk id="84" creationId="{41BBB292-DBA3-E313-35DE-DA26735A98D1}"/>
          </ac:picMkLst>
        </pc:picChg>
        <pc:picChg chg="add del mod replId">
          <ac:chgData name="PALANIAPPAN Devarajan" userId="0ccb0e75-6f62-4860-b5c8-e1d1cc272866" providerId="ADAL" clId="{6BFA7752-9EC0-471E-AC56-E890149C7F72}" dt="2023-12-11T04:06:09.979" v="1275" actId="26606"/>
          <ac:picMkLst>
            <pc:docMk/>
            <pc:sldMk cId="466637426" sldId="264"/>
            <ac:picMk id="113" creationId="{0B98AE42-85FB-5464-23BF-0DF4BCB165FB}"/>
          </ac:picMkLst>
        </pc:picChg>
        <pc:picChg chg="add del mod replId">
          <ac:chgData name="PALANIAPPAN Devarajan" userId="0ccb0e75-6f62-4860-b5c8-e1d1cc272866" providerId="ADAL" clId="{6BFA7752-9EC0-471E-AC56-E890149C7F72}" dt="2023-12-11T04:10:10.995" v="1325" actId="26606"/>
          <ac:picMkLst>
            <pc:docMk/>
            <pc:sldMk cId="466637426" sldId="264"/>
            <ac:picMk id="143" creationId="{88A050A4-E132-222E-7040-780161B5962F}"/>
          </ac:picMkLst>
        </pc:picChg>
        <pc:cxnChg chg="add del">
          <ac:chgData name="PALANIAPPAN Devarajan" userId="0ccb0e75-6f62-4860-b5c8-e1d1cc272866" providerId="ADAL" clId="{6BFA7752-9EC0-471E-AC56-E890149C7F72}" dt="2023-12-08T13:58:09.295" v="870" actId="26606"/>
          <ac:cxnSpMkLst>
            <pc:docMk/>
            <pc:sldMk cId="466637426" sldId="264"/>
            <ac:cxnSpMk id="16" creationId="{23AAC9B5-8015-485C-ACF9-A750390E9A56}"/>
          </ac:cxnSpMkLst>
        </pc:cxnChg>
        <pc:cxnChg chg="add del">
          <ac:chgData name="PALANIAPPAN Devarajan" userId="0ccb0e75-6f62-4860-b5c8-e1d1cc272866" providerId="ADAL" clId="{6BFA7752-9EC0-471E-AC56-E890149C7F72}" dt="2023-12-08T14:05:31.663" v="951" actId="26606"/>
          <ac:cxnSpMkLst>
            <pc:docMk/>
            <pc:sldMk cId="466637426" sldId="264"/>
            <ac:cxnSpMk id="44" creationId="{C49DA8F6-BCC1-4447-B54C-57856834B94B}"/>
          </ac:cxnSpMkLst>
        </pc:cxnChg>
        <pc:cxnChg chg="add del">
          <ac:chgData name="PALANIAPPAN Devarajan" userId="0ccb0e75-6f62-4860-b5c8-e1d1cc272866" providerId="ADAL" clId="{6BFA7752-9EC0-471E-AC56-E890149C7F72}" dt="2023-12-11T04:04:39.017" v="1244" actId="26606"/>
          <ac:cxnSpMkLst>
            <pc:docMk/>
            <pc:sldMk cId="466637426" sldId="264"/>
            <ac:cxnSpMk id="78" creationId="{1503BFE4-729B-D9D0-C17B-501E6AF1127A}"/>
          </ac:cxnSpMkLst>
        </pc:cxnChg>
        <pc:cxnChg chg="add del">
          <ac:chgData name="PALANIAPPAN Devarajan" userId="0ccb0e75-6f62-4860-b5c8-e1d1cc272866" providerId="ADAL" clId="{6BFA7752-9EC0-471E-AC56-E890149C7F72}" dt="2023-12-11T04:09:22.667" v="1308" actId="26606"/>
          <ac:cxnSpMkLst>
            <pc:docMk/>
            <pc:sldMk cId="466637426" sldId="264"/>
            <ac:cxnSpMk id="118" creationId="{08671CFF-13CE-4046-6B91-44F30DCCF2E7}"/>
          </ac:cxnSpMkLst>
        </pc:cxnChg>
        <pc:cxnChg chg="add del">
          <ac:chgData name="PALANIAPPAN Devarajan" userId="0ccb0e75-6f62-4860-b5c8-e1d1cc272866" providerId="ADAL" clId="{6BFA7752-9EC0-471E-AC56-E890149C7F72}" dt="2023-12-11T04:24:15.793" v="1341" actId="26606"/>
          <ac:cxnSpMkLst>
            <pc:docMk/>
            <pc:sldMk cId="466637426" sldId="264"/>
            <ac:cxnSpMk id="146" creationId="{1503BFE4-729B-D9D0-C17B-501E6AF1127A}"/>
          </ac:cxnSpMkLst>
        </pc:cxnChg>
      </pc:sldChg>
      <pc:sldChg chg="new del">
        <pc:chgData name="PALANIAPPAN Devarajan" userId="0ccb0e75-6f62-4860-b5c8-e1d1cc272866" providerId="ADAL" clId="{6BFA7752-9EC0-471E-AC56-E890149C7F72}" dt="2023-12-07T07:37:38.281" v="174" actId="47"/>
        <pc:sldMkLst>
          <pc:docMk/>
          <pc:sldMk cId="567649349" sldId="264"/>
        </pc:sldMkLst>
      </pc:sldChg>
      <pc:sldChg chg="new del">
        <pc:chgData name="PALANIAPPAN Devarajan" userId="0ccb0e75-6f62-4860-b5c8-e1d1cc272866" providerId="ADAL" clId="{6BFA7752-9EC0-471E-AC56-E890149C7F72}" dt="2023-12-07T07:37:38.122" v="173" actId="47"/>
        <pc:sldMkLst>
          <pc:docMk/>
          <pc:sldMk cId="1911966388" sldId="265"/>
        </pc:sldMkLst>
      </pc:sldChg>
      <pc:sldChg chg="addSp modSp new del mod">
        <pc:chgData name="PALANIAPPAN Devarajan" userId="0ccb0e75-6f62-4860-b5c8-e1d1cc272866" providerId="ADAL" clId="{6BFA7752-9EC0-471E-AC56-E890149C7F72}" dt="2023-12-08T14:23:45.858" v="1085" actId="47"/>
        <pc:sldMkLst>
          <pc:docMk/>
          <pc:sldMk cId="4087613528" sldId="265"/>
        </pc:sldMkLst>
        <pc:picChg chg="add mod">
          <ac:chgData name="PALANIAPPAN Devarajan" userId="0ccb0e75-6f62-4860-b5c8-e1d1cc272866" providerId="ADAL" clId="{6BFA7752-9EC0-471E-AC56-E890149C7F72}" dt="2023-12-08T14:23:32.222" v="1018" actId="27614"/>
          <ac:picMkLst>
            <pc:docMk/>
            <pc:sldMk cId="4087613528" sldId="265"/>
            <ac:picMk id="3" creationId="{51A8E2DB-9879-7953-09FC-59DD0C047C35}"/>
          </ac:picMkLst>
        </pc:picChg>
        <pc:picChg chg="add mod">
          <ac:chgData name="PALANIAPPAN Devarajan" userId="0ccb0e75-6f62-4860-b5c8-e1d1cc272866" providerId="ADAL" clId="{6BFA7752-9EC0-471E-AC56-E890149C7F72}" dt="2023-12-08T14:23:32.143" v="1013" actId="27614"/>
          <ac:picMkLst>
            <pc:docMk/>
            <pc:sldMk cId="4087613528" sldId="265"/>
            <ac:picMk id="5" creationId="{F9747A17-2253-3FE2-C2A4-8C7F9F177C09}"/>
          </ac:picMkLst>
        </pc:picChg>
        <pc:picChg chg="add mod">
          <ac:chgData name="PALANIAPPAN Devarajan" userId="0ccb0e75-6f62-4860-b5c8-e1d1cc272866" providerId="ADAL" clId="{6BFA7752-9EC0-471E-AC56-E890149C7F72}" dt="2023-12-08T14:23:35.783" v="1078" actId="27614"/>
          <ac:picMkLst>
            <pc:docMk/>
            <pc:sldMk cId="4087613528" sldId="265"/>
            <ac:picMk id="7" creationId="{69ECAC39-E12D-F32B-879A-64BD03B58C9B}"/>
          </ac:picMkLst>
        </pc:picChg>
        <pc:picChg chg="add mod">
          <ac:chgData name="PALANIAPPAN Devarajan" userId="0ccb0e75-6f62-4860-b5c8-e1d1cc272866" providerId="ADAL" clId="{6BFA7752-9EC0-471E-AC56-E890149C7F72}" dt="2023-12-08T14:23:32.128" v="1012" actId="27614"/>
          <ac:picMkLst>
            <pc:docMk/>
            <pc:sldMk cId="4087613528" sldId="265"/>
            <ac:picMk id="9" creationId="{65459199-ACF8-925E-1F72-41A25838B957}"/>
          </ac:picMkLst>
        </pc:picChg>
        <pc:picChg chg="add mod">
          <ac:chgData name="PALANIAPPAN Devarajan" userId="0ccb0e75-6f62-4860-b5c8-e1d1cc272866" providerId="ADAL" clId="{6BFA7752-9EC0-471E-AC56-E890149C7F72}" dt="2023-12-08T14:23:32.332" v="1019" actId="27614"/>
          <ac:picMkLst>
            <pc:docMk/>
            <pc:sldMk cId="4087613528" sldId="265"/>
            <ac:picMk id="11" creationId="{069AB68A-25C8-EB80-37F0-BDEEDCB6BD92}"/>
          </ac:picMkLst>
        </pc:picChg>
        <pc:picChg chg="add mod">
          <ac:chgData name="PALANIAPPAN Devarajan" userId="0ccb0e75-6f62-4860-b5c8-e1d1cc272866" providerId="ADAL" clId="{6BFA7752-9EC0-471E-AC56-E890149C7F72}" dt="2023-12-08T14:23:32.143" v="1014" actId="27614"/>
          <ac:picMkLst>
            <pc:docMk/>
            <pc:sldMk cId="4087613528" sldId="265"/>
            <ac:picMk id="13" creationId="{2FEE9CEA-5C3F-5549-8E4E-E3D5787ED195}"/>
          </ac:picMkLst>
        </pc:picChg>
        <pc:picChg chg="add mod">
          <ac:chgData name="PALANIAPPAN Devarajan" userId="0ccb0e75-6f62-4860-b5c8-e1d1cc272866" providerId="ADAL" clId="{6BFA7752-9EC0-471E-AC56-E890149C7F72}" dt="2023-12-08T14:23:32.426" v="1028" actId="27614"/>
          <ac:picMkLst>
            <pc:docMk/>
            <pc:sldMk cId="4087613528" sldId="265"/>
            <ac:picMk id="15" creationId="{F44C993F-ABBC-8ECF-ACC6-860ADD0704B9}"/>
          </ac:picMkLst>
        </pc:picChg>
        <pc:picChg chg="add mod">
          <ac:chgData name="PALANIAPPAN Devarajan" userId="0ccb0e75-6f62-4860-b5c8-e1d1cc272866" providerId="ADAL" clId="{6BFA7752-9EC0-471E-AC56-E890149C7F72}" dt="2023-12-08T14:23:32.332" v="1020" actId="27614"/>
          <ac:picMkLst>
            <pc:docMk/>
            <pc:sldMk cId="4087613528" sldId="265"/>
            <ac:picMk id="17" creationId="{EBC198E3-D25D-6640-F753-EB83DFA213BC}"/>
          </ac:picMkLst>
        </pc:picChg>
        <pc:picChg chg="add mod">
          <ac:chgData name="PALANIAPPAN Devarajan" userId="0ccb0e75-6f62-4860-b5c8-e1d1cc272866" providerId="ADAL" clId="{6BFA7752-9EC0-471E-AC56-E890149C7F72}" dt="2023-12-08T14:23:35.878" v="1079" actId="27614"/>
          <ac:picMkLst>
            <pc:docMk/>
            <pc:sldMk cId="4087613528" sldId="265"/>
            <ac:picMk id="19" creationId="{5CDBB98B-632D-105C-8DBC-62C4EA7B66E1}"/>
          </ac:picMkLst>
        </pc:picChg>
        <pc:picChg chg="add mod">
          <ac:chgData name="PALANIAPPAN Devarajan" userId="0ccb0e75-6f62-4860-b5c8-e1d1cc272866" providerId="ADAL" clId="{6BFA7752-9EC0-471E-AC56-E890149C7F72}" dt="2023-12-08T14:23:27.975" v="1011"/>
          <ac:picMkLst>
            <pc:docMk/>
            <pc:sldMk cId="4087613528" sldId="265"/>
            <ac:picMk id="21" creationId="{C6F6407F-1FAE-7473-7FA9-37C91C089900}"/>
          </ac:picMkLst>
        </pc:picChg>
        <pc:picChg chg="add mod">
          <ac:chgData name="PALANIAPPAN Devarajan" userId="0ccb0e75-6f62-4860-b5c8-e1d1cc272866" providerId="ADAL" clId="{6BFA7752-9EC0-471E-AC56-E890149C7F72}" dt="2023-12-08T14:23:27.975" v="1011"/>
          <ac:picMkLst>
            <pc:docMk/>
            <pc:sldMk cId="4087613528" sldId="265"/>
            <ac:picMk id="23" creationId="{14D700B7-847B-F9A9-C7C0-BE8DA809DF4F}"/>
          </ac:picMkLst>
        </pc:picChg>
        <pc:picChg chg="add mod">
          <ac:chgData name="PALANIAPPAN Devarajan" userId="0ccb0e75-6f62-4860-b5c8-e1d1cc272866" providerId="ADAL" clId="{6BFA7752-9EC0-471E-AC56-E890149C7F72}" dt="2023-12-08T14:23:27.975" v="1011"/>
          <ac:picMkLst>
            <pc:docMk/>
            <pc:sldMk cId="4087613528" sldId="265"/>
            <ac:picMk id="25" creationId="{C4A2F6B8-BB09-D226-3A53-884B64A5B967}"/>
          </ac:picMkLst>
        </pc:picChg>
        <pc:picChg chg="add mod">
          <ac:chgData name="PALANIAPPAN Devarajan" userId="0ccb0e75-6f62-4860-b5c8-e1d1cc272866" providerId="ADAL" clId="{6BFA7752-9EC0-471E-AC56-E890149C7F72}" dt="2023-12-08T14:23:32.332" v="1021" actId="27614"/>
          <ac:picMkLst>
            <pc:docMk/>
            <pc:sldMk cId="4087613528" sldId="265"/>
            <ac:picMk id="27" creationId="{EAA7209C-1B86-F2AC-8C04-21BD73F00ED3}"/>
          </ac:picMkLst>
        </pc:picChg>
        <pc:picChg chg="add mod">
          <ac:chgData name="PALANIAPPAN Devarajan" userId="0ccb0e75-6f62-4860-b5c8-e1d1cc272866" providerId="ADAL" clId="{6BFA7752-9EC0-471E-AC56-E890149C7F72}" dt="2023-12-08T14:23:36.160" v="1081" actId="27614"/>
          <ac:picMkLst>
            <pc:docMk/>
            <pc:sldMk cId="4087613528" sldId="265"/>
            <ac:picMk id="29" creationId="{70974B3C-9448-2F67-DC5E-6F84EECF1501}"/>
          </ac:picMkLst>
        </pc:picChg>
        <pc:picChg chg="add mod">
          <ac:chgData name="PALANIAPPAN Devarajan" userId="0ccb0e75-6f62-4860-b5c8-e1d1cc272866" providerId="ADAL" clId="{6BFA7752-9EC0-471E-AC56-E890149C7F72}" dt="2023-12-08T14:23:32.143" v="1015" actId="27614"/>
          <ac:picMkLst>
            <pc:docMk/>
            <pc:sldMk cId="4087613528" sldId="265"/>
            <ac:picMk id="31" creationId="{14110CD2-8F91-61AE-4A4A-C0CC8AEBF454}"/>
          </ac:picMkLst>
        </pc:picChg>
        <pc:picChg chg="add mod">
          <ac:chgData name="PALANIAPPAN Devarajan" userId="0ccb0e75-6f62-4860-b5c8-e1d1cc272866" providerId="ADAL" clId="{6BFA7752-9EC0-471E-AC56-E890149C7F72}" dt="2023-12-08T14:23:27.975" v="1011"/>
          <ac:picMkLst>
            <pc:docMk/>
            <pc:sldMk cId="4087613528" sldId="265"/>
            <ac:picMk id="33" creationId="{C5359AAB-6FA5-BA11-E938-A61E1390DC25}"/>
          </ac:picMkLst>
        </pc:picChg>
        <pc:picChg chg="add mod">
          <ac:chgData name="PALANIAPPAN Devarajan" userId="0ccb0e75-6f62-4860-b5c8-e1d1cc272866" providerId="ADAL" clId="{6BFA7752-9EC0-471E-AC56-E890149C7F72}" dt="2023-12-08T14:23:32.332" v="1022" actId="27614"/>
          <ac:picMkLst>
            <pc:docMk/>
            <pc:sldMk cId="4087613528" sldId="265"/>
            <ac:picMk id="35" creationId="{AF8327B9-8343-2C52-CFBB-EA03A2FA8FC9}"/>
          </ac:picMkLst>
        </pc:picChg>
        <pc:picChg chg="add mod">
          <ac:chgData name="PALANIAPPAN Devarajan" userId="0ccb0e75-6f62-4860-b5c8-e1d1cc272866" providerId="ADAL" clId="{6BFA7752-9EC0-471E-AC56-E890149C7F72}" dt="2023-12-08T14:23:27.975" v="1011"/>
          <ac:picMkLst>
            <pc:docMk/>
            <pc:sldMk cId="4087613528" sldId="265"/>
            <ac:picMk id="37" creationId="{BAED9797-D2CD-5B29-91B6-C61FD5D7928B}"/>
          </ac:picMkLst>
        </pc:picChg>
        <pc:picChg chg="add mod">
          <ac:chgData name="PALANIAPPAN Devarajan" userId="0ccb0e75-6f62-4860-b5c8-e1d1cc272866" providerId="ADAL" clId="{6BFA7752-9EC0-471E-AC56-E890149C7F72}" dt="2023-12-08T14:23:32.332" v="1023" actId="27614"/>
          <ac:picMkLst>
            <pc:docMk/>
            <pc:sldMk cId="4087613528" sldId="265"/>
            <ac:picMk id="39" creationId="{E0153325-5C17-305A-FDA4-FD22F4887CA3}"/>
          </ac:picMkLst>
        </pc:picChg>
        <pc:picChg chg="add mod">
          <ac:chgData name="PALANIAPPAN Devarajan" userId="0ccb0e75-6f62-4860-b5c8-e1d1cc272866" providerId="ADAL" clId="{6BFA7752-9EC0-471E-AC56-E890149C7F72}" dt="2023-12-08T14:23:36.285" v="1082" actId="27614"/>
          <ac:picMkLst>
            <pc:docMk/>
            <pc:sldMk cId="4087613528" sldId="265"/>
            <ac:picMk id="41" creationId="{91757EA0-4E9E-CCB8-0ACE-610E23A5CE51}"/>
          </ac:picMkLst>
        </pc:picChg>
        <pc:picChg chg="add mod">
          <ac:chgData name="PALANIAPPAN Devarajan" userId="0ccb0e75-6f62-4860-b5c8-e1d1cc272866" providerId="ADAL" clId="{6BFA7752-9EC0-471E-AC56-E890149C7F72}" dt="2023-12-08T14:23:32.442" v="1030" actId="27614"/>
          <ac:picMkLst>
            <pc:docMk/>
            <pc:sldMk cId="4087613528" sldId="265"/>
            <ac:picMk id="43" creationId="{3D984417-FA63-75D7-7FB5-EAFA59786537}"/>
          </ac:picMkLst>
        </pc:picChg>
        <pc:picChg chg="add mod">
          <ac:chgData name="PALANIAPPAN Devarajan" userId="0ccb0e75-6f62-4860-b5c8-e1d1cc272866" providerId="ADAL" clId="{6BFA7752-9EC0-471E-AC56-E890149C7F72}" dt="2023-12-08T14:23:32.332" v="1024" actId="27614"/>
          <ac:picMkLst>
            <pc:docMk/>
            <pc:sldMk cId="4087613528" sldId="265"/>
            <ac:picMk id="45" creationId="{51A1A03A-AA28-DA6C-6415-4F79F282D801}"/>
          </ac:picMkLst>
        </pc:picChg>
        <pc:picChg chg="add mod">
          <ac:chgData name="PALANIAPPAN Devarajan" userId="0ccb0e75-6f62-4860-b5c8-e1d1cc272866" providerId="ADAL" clId="{6BFA7752-9EC0-471E-AC56-E890149C7F72}" dt="2023-12-08T14:23:32.332" v="1025" actId="27614"/>
          <ac:picMkLst>
            <pc:docMk/>
            <pc:sldMk cId="4087613528" sldId="265"/>
            <ac:picMk id="47" creationId="{9BC915E4-624F-9313-88BB-9EFADDDADC67}"/>
          </ac:picMkLst>
        </pc:picChg>
        <pc:picChg chg="add mod">
          <ac:chgData name="PALANIAPPAN Devarajan" userId="0ccb0e75-6f62-4860-b5c8-e1d1cc272866" providerId="ADAL" clId="{6BFA7752-9EC0-471E-AC56-E890149C7F72}" dt="2023-12-08T14:23:32.332" v="1026" actId="27614"/>
          <ac:picMkLst>
            <pc:docMk/>
            <pc:sldMk cId="4087613528" sldId="265"/>
            <ac:picMk id="49" creationId="{8DE69C84-7626-227A-6EFC-4EA8ED18628A}"/>
          </ac:picMkLst>
        </pc:picChg>
        <pc:picChg chg="add mod">
          <ac:chgData name="PALANIAPPAN Devarajan" userId="0ccb0e75-6f62-4860-b5c8-e1d1cc272866" providerId="ADAL" clId="{6BFA7752-9EC0-471E-AC56-E890149C7F72}" dt="2023-12-08T14:23:32.520" v="1039" actId="27614"/>
          <ac:picMkLst>
            <pc:docMk/>
            <pc:sldMk cId="4087613528" sldId="265"/>
            <ac:picMk id="51" creationId="{5FCAF063-FECD-71D3-1241-CA9ECE174F49}"/>
          </ac:picMkLst>
        </pc:picChg>
        <pc:picChg chg="add mod">
          <ac:chgData name="PALANIAPPAN Devarajan" userId="0ccb0e75-6f62-4860-b5c8-e1d1cc272866" providerId="ADAL" clId="{6BFA7752-9EC0-471E-AC56-E890149C7F72}" dt="2023-12-08T14:23:32.442" v="1031" actId="27614"/>
          <ac:picMkLst>
            <pc:docMk/>
            <pc:sldMk cId="4087613528" sldId="265"/>
            <ac:picMk id="53" creationId="{7252BBE3-B05F-A1AB-4C5B-A8452A36B478}"/>
          </ac:picMkLst>
        </pc:picChg>
        <pc:picChg chg="add mod">
          <ac:chgData name="PALANIAPPAN Devarajan" userId="0ccb0e75-6f62-4860-b5c8-e1d1cc272866" providerId="ADAL" clId="{6BFA7752-9EC0-471E-AC56-E890149C7F72}" dt="2023-12-08T14:23:32.143" v="1016" actId="27614"/>
          <ac:picMkLst>
            <pc:docMk/>
            <pc:sldMk cId="4087613528" sldId="265"/>
            <ac:picMk id="55" creationId="{DC55301B-9075-FA4D-3E93-C8212D5A1D07}"/>
          </ac:picMkLst>
        </pc:picChg>
        <pc:picChg chg="add mod">
          <ac:chgData name="PALANIAPPAN Devarajan" userId="0ccb0e75-6f62-4860-b5c8-e1d1cc272866" providerId="ADAL" clId="{6BFA7752-9EC0-471E-AC56-E890149C7F72}" dt="2023-12-08T14:23:32.442" v="1032" actId="27614"/>
          <ac:picMkLst>
            <pc:docMk/>
            <pc:sldMk cId="4087613528" sldId="265"/>
            <ac:picMk id="57" creationId="{E97B75D7-8DEF-09A3-5701-B3838D048840}"/>
          </ac:picMkLst>
        </pc:picChg>
        <pc:picChg chg="add mod">
          <ac:chgData name="PALANIAPPAN Devarajan" userId="0ccb0e75-6f62-4860-b5c8-e1d1cc272866" providerId="ADAL" clId="{6BFA7752-9EC0-471E-AC56-E890149C7F72}" dt="2023-12-08T14:23:32.442" v="1033" actId="27614"/>
          <ac:picMkLst>
            <pc:docMk/>
            <pc:sldMk cId="4087613528" sldId="265"/>
            <ac:picMk id="59" creationId="{5A1B2468-6CB0-FCB4-9400-7D24B007C57D}"/>
          </ac:picMkLst>
        </pc:picChg>
        <pc:picChg chg="add mod">
          <ac:chgData name="PALANIAPPAN Devarajan" userId="0ccb0e75-6f62-4860-b5c8-e1d1cc272866" providerId="ADAL" clId="{6BFA7752-9EC0-471E-AC56-E890149C7F72}" dt="2023-12-08T14:23:32.332" v="1027" actId="27614"/>
          <ac:picMkLst>
            <pc:docMk/>
            <pc:sldMk cId="4087613528" sldId="265"/>
            <ac:picMk id="61" creationId="{9E715DD4-04DB-0142-273B-03198B81F648}"/>
          </ac:picMkLst>
        </pc:picChg>
        <pc:picChg chg="add mod">
          <ac:chgData name="PALANIAPPAN Devarajan" userId="0ccb0e75-6f62-4860-b5c8-e1d1cc272866" providerId="ADAL" clId="{6BFA7752-9EC0-471E-AC56-E890149C7F72}" dt="2023-12-08T14:23:32.834" v="1057" actId="27614"/>
          <ac:picMkLst>
            <pc:docMk/>
            <pc:sldMk cId="4087613528" sldId="265"/>
            <ac:picMk id="63" creationId="{3953FA8D-83EA-A583-5EB6-EF411411E284}"/>
          </ac:picMkLst>
        </pc:picChg>
        <pc:picChg chg="add mod">
          <ac:chgData name="PALANIAPPAN Devarajan" userId="0ccb0e75-6f62-4860-b5c8-e1d1cc272866" providerId="ADAL" clId="{6BFA7752-9EC0-471E-AC56-E890149C7F72}" dt="2023-12-08T14:23:32.630" v="1044" actId="27614"/>
          <ac:picMkLst>
            <pc:docMk/>
            <pc:sldMk cId="4087613528" sldId="265"/>
            <ac:picMk id="65" creationId="{0DAD9C91-3C6B-3C03-751E-072B85B186E7}"/>
          </ac:picMkLst>
        </pc:picChg>
        <pc:picChg chg="add mod">
          <ac:chgData name="PALANIAPPAN Devarajan" userId="0ccb0e75-6f62-4860-b5c8-e1d1cc272866" providerId="ADAL" clId="{6BFA7752-9EC0-471E-AC56-E890149C7F72}" dt="2023-12-08T14:23:32.931" v="1063" actId="27614"/>
          <ac:picMkLst>
            <pc:docMk/>
            <pc:sldMk cId="4087613528" sldId="265"/>
            <ac:picMk id="67" creationId="{DD17686E-AA61-99FE-2C54-895EC64C8219}"/>
          </ac:picMkLst>
        </pc:picChg>
        <pc:picChg chg="add mod">
          <ac:chgData name="PALANIAPPAN Devarajan" userId="0ccb0e75-6f62-4860-b5c8-e1d1cc272866" providerId="ADAL" clId="{6BFA7752-9EC0-471E-AC56-E890149C7F72}" dt="2023-12-08T14:23:32.457" v="1034" actId="27614"/>
          <ac:picMkLst>
            <pc:docMk/>
            <pc:sldMk cId="4087613528" sldId="265"/>
            <ac:picMk id="69" creationId="{96D1A8A0-781B-60A2-2550-F560A3F909E5}"/>
          </ac:picMkLst>
        </pc:picChg>
        <pc:picChg chg="add mod">
          <ac:chgData name="PALANIAPPAN Devarajan" userId="0ccb0e75-6f62-4860-b5c8-e1d1cc272866" providerId="ADAL" clId="{6BFA7752-9EC0-471E-AC56-E890149C7F72}" dt="2023-12-08T14:23:32.457" v="1035" actId="27614"/>
          <ac:picMkLst>
            <pc:docMk/>
            <pc:sldMk cId="4087613528" sldId="265"/>
            <ac:picMk id="71" creationId="{39417032-B779-D76F-CF09-EE3D778237E6}"/>
          </ac:picMkLst>
        </pc:picChg>
        <pc:picChg chg="add mod">
          <ac:chgData name="PALANIAPPAN Devarajan" userId="0ccb0e75-6f62-4860-b5c8-e1d1cc272866" providerId="ADAL" clId="{6BFA7752-9EC0-471E-AC56-E890149C7F72}" dt="2023-12-08T14:23:32.740" v="1051" actId="27614"/>
          <ac:picMkLst>
            <pc:docMk/>
            <pc:sldMk cId="4087613528" sldId="265"/>
            <ac:picMk id="73" creationId="{5308AC9F-4F7F-673E-3391-21FF2A3E433B}"/>
          </ac:picMkLst>
        </pc:picChg>
        <pc:picChg chg="add mod">
          <ac:chgData name="PALANIAPPAN Devarajan" userId="0ccb0e75-6f62-4860-b5c8-e1d1cc272866" providerId="ADAL" clId="{6BFA7752-9EC0-471E-AC56-E890149C7F72}" dt="2023-12-08T14:23:36.285" v="1083" actId="27614"/>
          <ac:picMkLst>
            <pc:docMk/>
            <pc:sldMk cId="4087613528" sldId="265"/>
            <ac:picMk id="75" creationId="{5F6134BB-BEB3-74E7-90C7-7E5C6B8522D8}"/>
          </ac:picMkLst>
        </pc:picChg>
        <pc:picChg chg="add mod">
          <ac:chgData name="PALANIAPPAN Devarajan" userId="0ccb0e75-6f62-4860-b5c8-e1d1cc272866" providerId="ADAL" clId="{6BFA7752-9EC0-471E-AC56-E890149C7F72}" dt="2023-12-08T14:23:32.457" v="1036" actId="27614"/>
          <ac:picMkLst>
            <pc:docMk/>
            <pc:sldMk cId="4087613528" sldId="265"/>
            <ac:picMk id="77" creationId="{16D0D385-C8C6-567A-464E-DC9971EEC2D5}"/>
          </ac:picMkLst>
        </pc:picChg>
        <pc:picChg chg="add mod">
          <ac:chgData name="PALANIAPPAN Devarajan" userId="0ccb0e75-6f62-4860-b5c8-e1d1cc272866" providerId="ADAL" clId="{6BFA7752-9EC0-471E-AC56-E890149C7F72}" dt="2023-12-08T14:23:32.457" v="1037" actId="27614"/>
          <ac:picMkLst>
            <pc:docMk/>
            <pc:sldMk cId="4087613528" sldId="265"/>
            <ac:picMk id="79" creationId="{5296A2F8-15E1-58DE-FD5F-DFB2F7A66CF0}"/>
          </ac:picMkLst>
        </pc:picChg>
        <pc:picChg chg="add mod">
          <ac:chgData name="PALANIAPPAN Devarajan" userId="0ccb0e75-6f62-4860-b5c8-e1d1cc272866" providerId="ADAL" clId="{6BFA7752-9EC0-471E-AC56-E890149C7F72}" dt="2023-12-08T14:23:32.457" v="1038" actId="27614"/>
          <ac:picMkLst>
            <pc:docMk/>
            <pc:sldMk cId="4087613528" sldId="265"/>
            <ac:picMk id="81" creationId="{3BD519C4-CFF4-0BA6-4FA0-08BE924A9293}"/>
          </ac:picMkLst>
        </pc:picChg>
        <pc:picChg chg="add mod">
          <ac:chgData name="PALANIAPPAN Devarajan" userId="0ccb0e75-6f62-4860-b5c8-e1d1cc272866" providerId="ADAL" clId="{6BFA7752-9EC0-471E-AC56-E890149C7F72}" dt="2023-12-08T14:23:32.834" v="1060" actId="27614"/>
          <ac:picMkLst>
            <pc:docMk/>
            <pc:sldMk cId="4087613528" sldId="265"/>
            <ac:picMk id="83" creationId="{871EDC28-173B-1941-D05F-F04E067584D2}"/>
          </ac:picMkLst>
        </pc:picChg>
        <pc:picChg chg="add mod">
          <ac:chgData name="PALANIAPPAN Devarajan" userId="0ccb0e75-6f62-4860-b5c8-e1d1cc272866" providerId="ADAL" clId="{6BFA7752-9EC0-471E-AC56-E890149C7F72}" dt="2023-12-08T14:23:27.975" v="1011"/>
          <ac:picMkLst>
            <pc:docMk/>
            <pc:sldMk cId="4087613528" sldId="265"/>
            <ac:picMk id="85" creationId="{D1B5B96F-5576-5331-8B02-C2DD7288BDB2}"/>
          </ac:picMkLst>
        </pc:picChg>
        <pc:picChg chg="add mod">
          <ac:chgData name="PALANIAPPAN Devarajan" userId="0ccb0e75-6f62-4860-b5c8-e1d1cc272866" providerId="ADAL" clId="{6BFA7752-9EC0-471E-AC56-E890149C7F72}" dt="2023-12-08T14:23:32.630" v="1045" actId="27614"/>
          <ac:picMkLst>
            <pc:docMk/>
            <pc:sldMk cId="4087613528" sldId="265"/>
            <ac:picMk id="87" creationId="{8334E7A3-CCBF-01E2-CA1B-83A9D0AB3897}"/>
          </ac:picMkLst>
        </pc:picChg>
        <pc:picChg chg="add mod">
          <ac:chgData name="PALANIAPPAN Devarajan" userId="0ccb0e75-6f62-4860-b5c8-e1d1cc272866" providerId="ADAL" clId="{6BFA7752-9EC0-471E-AC56-E890149C7F72}" dt="2023-12-08T14:23:35.878" v="1080" actId="27614"/>
          <ac:picMkLst>
            <pc:docMk/>
            <pc:sldMk cId="4087613528" sldId="265"/>
            <ac:picMk id="89" creationId="{2DE88BDC-802B-2B73-AF3A-D15E13DA86C9}"/>
          </ac:picMkLst>
        </pc:picChg>
        <pc:picChg chg="add mod">
          <ac:chgData name="PALANIAPPAN Devarajan" userId="0ccb0e75-6f62-4860-b5c8-e1d1cc272866" providerId="ADAL" clId="{6BFA7752-9EC0-471E-AC56-E890149C7F72}" dt="2023-12-08T14:23:32.834" v="1052" actId="27614"/>
          <ac:picMkLst>
            <pc:docMk/>
            <pc:sldMk cId="4087613528" sldId="265"/>
            <ac:picMk id="91" creationId="{DDCD7904-E344-2D92-371F-434121C952A5}"/>
          </ac:picMkLst>
        </pc:picChg>
        <pc:picChg chg="add mod">
          <ac:chgData name="PALANIAPPAN Devarajan" userId="0ccb0e75-6f62-4860-b5c8-e1d1cc272866" providerId="ADAL" clId="{6BFA7752-9EC0-471E-AC56-E890149C7F72}" dt="2023-12-08T14:23:32.834" v="1053" actId="27614"/>
          <ac:picMkLst>
            <pc:docMk/>
            <pc:sldMk cId="4087613528" sldId="265"/>
            <ac:picMk id="93" creationId="{87CE3002-2B93-4CBD-F204-7DB9D1474F07}"/>
          </ac:picMkLst>
        </pc:picChg>
        <pc:picChg chg="add mod">
          <ac:chgData name="PALANIAPPAN Devarajan" userId="0ccb0e75-6f62-4860-b5c8-e1d1cc272866" providerId="ADAL" clId="{6BFA7752-9EC0-471E-AC56-E890149C7F72}" dt="2023-12-08T14:23:32.630" v="1046" actId="27614"/>
          <ac:picMkLst>
            <pc:docMk/>
            <pc:sldMk cId="4087613528" sldId="265"/>
            <ac:picMk id="95" creationId="{AE642992-71DE-4805-B92D-56968C97FFB2}"/>
          </ac:picMkLst>
        </pc:picChg>
        <pc:picChg chg="add mod">
          <ac:chgData name="PALANIAPPAN Devarajan" userId="0ccb0e75-6f62-4860-b5c8-e1d1cc272866" providerId="ADAL" clId="{6BFA7752-9EC0-471E-AC56-E890149C7F72}" dt="2023-12-08T14:23:32.630" v="1047" actId="27614"/>
          <ac:picMkLst>
            <pc:docMk/>
            <pc:sldMk cId="4087613528" sldId="265"/>
            <ac:picMk id="97" creationId="{7D81C315-81D4-D0BA-77B0-51E285D5BF5A}"/>
          </ac:picMkLst>
        </pc:picChg>
        <pc:picChg chg="add mod">
          <ac:chgData name="PALANIAPPAN Devarajan" userId="0ccb0e75-6f62-4860-b5c8-e1d1cc272866" providerId="ADAL" clId="{6BFA7752-9EC0-471E-AC56-E890149C7F72}" dt="2023-12-08T14:23:32.143" v="1017" actId="27614"/>
          <ac:picMkLst>
            <pc:docMk/>
            <pc:sldMk cId="4087613528" sldId="265"/>
            <ac:picMk id="99" creationId="{4C3B44FC-75D6-0311-E703-97B11876E7DE}"/>
          </ac:picMkLst>
        </pc:picChg>
        <pc:picChg chg="add mod">
          <ac:chgData name="PALANIAPPAN Devarajan" userId="0ccb0e75-6f62-4860-b5c8-e1d1cc272866" providerId="ADAL" clId="{6BFA7752-9EC0-471E-AC56-E890149C7F72}" dt="2023-12-08T14:23:32.630" v="1048" actId="27614"/>
          <ac:picMkLst>
            <pc:docMk/>
            <pc:sldMk cId="4087613528" sldId="265"/>
            <ac:picMk id="101" creationId="{2C305B98-011D-8701-8358-C2E1F2402757}"/>
          </ac:picMkLst>
        </pc:picChg>
        <pc:picChg chg="add mod">
          <ac:chgData name="PALANIAPPAN Devarajan" userId="0ccb0e75-6f62-4860-b5c8-e1d1cc272866" providerId="ADAL" clId="{6BFA7752-9EC0-471E-AC56-E890149C7F72}" dt="2023-12-08T14:23:32.630" v="1049" actId="27614"/>
          <ac:picMkLst>
            <pc:docMk/>
            <pc:sldMk cId="4087613528" sldId="265"/>
            <ac:picMk id="103" creationId="{6FF1A0E2-977B-2AF7-C882-BD5C7899DFCB}"/>
          </ac:picMkLst>
        </pc:picChg>
        <pc:picChg chg="add mod">
          <ac:chgData name="PALANIAPPAN Devarajan" userId="0ccb0e75-6f62-4860-b5c8-e1d1cc272866" providerId="ADAL" clId="{6BFA7752-9EC0-471E-AC56-E890149C7F72}" dt="2023-12-08T14:23:32.834" v="1055" actId="27614"/>
          <ac:picMkLst>
            <pc:docMk/>
            <pc:sldMk cId="4087613528" sldId="265"/>
            <ac:picMk id="105" creationId="{5CBED42F-F12D-2DB1-0563-628CA004B3D3}"/>
          </ac:picMkLst>
        </pc:picChg>
        <pc:picChg chg="add mod">
          <ac:chgData name="PALANIAPPAN Devarajan" userId="0ccb0e75-6f62-4860-b5c8-e1d1cc272866" providerId="ADAL" clId="{6BFA7752-9EC0-471E-AC56-E890149C7F72}" dt="2023-12-08T14:23:32.834" v="1056" actId="27614"/>
          <ac:picMkLst>
            <pc:docMk/>
            <pc:sldMk cId="4087613528" sldId="265"/>
            <ac:picMk id="107" creationId="{4A007162-8B83-6782-1980-AD95CB655F77}"/>
          </ac:picMkLst>
        </pc:picChg>
        <pc:picChg chg="add mod">
          <ac:chgData name="PALANIAPPAN Devarajan" userId="0ccb0e75-6f62-4860-b5c8-e1d1cc272866" providerId="ADAL" clId="{6BFA7752-9EC0-471E-AC56-E890149C7F72}" dt="2023-12-08T14:23:32.930" v="1062" actId="27614"/>
          <ac:picMkLst>
            <pc:docMk/>
            <pc:sldMk cId="4087613528" sldId="265"/>
            <ac:picMk id="109" creationId="{03B20487-77C2-296D-C524-71B03049348D}"/>
          </ac:picMkLst>
        </pc:picChg>
        <pc:picChg chg="add mod">
          <ac:chgData name="PALANIAPPAN Devarajan" userId="0ccb0e75-6f62-4860-b5c8-e1d1cc272866" providerId="ADAL" clId="{6BFA7752-9EC0-471E-AC56-E890149C7F72}" dt="2023-12-08T14:23:36.475" v="1084" actId="27614"/>
          <ac:picMkLst>
            <pc:docMk/>
            <pc:sldMk cId="4087613528" sldId="265"/>
            <ac:picMk id="111" creationId="{B529E254-0DEF-D19D-524A-360FE79F096B}"/>
          </ac:picMkLst>
        </pc:picChg>
        <pc:picChg chg="add mod">
          <ac:chgData name="PALANIAPPAN Devarajan" userId="0ccb0e75-6f62-4860-b5c8-e1d1cc272866" providerId="ADAL" clId="{6BFA7752-9EC0-471E-AC56-E890149C7F72}" dt="2023-12-08T14:23:32.928" v="1061" actId="27614"/>
          <ac:picMkLst>
            <pc:docMk/>
            <pc:sldMk cId="4087613528" sldId="265"/>
            <ac:picMk id="113" creationId="{76569577-C4F4-2791-6643-A056B2348909}"/>
          </ac:picMkLst>
        </pc:picChg>
        <pc:picChg chg="add mod">
          <ac:chgData name="PALANIAPPAN Devarajan" userId="0ccb0e75-6f62-4860-b5c8-e1d1cc272866" providerId="ADAL" clId="{6BFA7752-9EC0-471E-AC56-E890149C7F72}" dt="2023-12-08T14:23:33.116" v="1074" actId="27614"/>
          <ac:picMkLst>
            <pc:docMk/>
            <pc:sldMk cId="4087613528" sldId="265"/>
            <ac:picMk id="115" creationId="{AD4EFC15-3916-A364-53BF-E736BC1E1748}"/>
          </ac:picMkLst>
        </pc:picChg>
        <pc:picChg chg="add mod">
          <ac:chgData name="PALANIAPPAN Devarajan" userId="0ccb0e75-6f62-4860-b5c8-e1d1cc272866" providerId="ADAL" clId="{6BFA7752-9EC0-471E-AC56-E890149C7F72}" dt="2023-12-08T14:23:32.724" v="1050" actId="27614"/>
          <ac:picMkLst>
            <pc:docMk/>
            <pc:sldMk cId="4087613528" sldId="265"/>
            <ac:picMk id="117" creationId="{2CEF07E0-572E-13F9-9627-FCC29CE26699}"/>
          </ac:picMkLst>
        </pc:picChg>
        <pc:picChg chg="add mod">
          <ac:chgData name="PALANIAPPAN Devarajan" userId="0ccb0e75-6f62-4860-b5c8-e1d1cc272866" providerId="ADAL" clId="{6BFA7752-9EC0-471E-AC56-E890149C7F72}" dt="2023-12-08T14:23:32.936" v="1066" actId="27614"/>
          <ac:picMkLst>
            <pc:docMk/>
            <pc:sldMk cId="4087613528" sldId="265"/>
            <ac:picMk id="119" creationId="{F73C5549-093D-C634-F4DF-6F133643DEF5}"/>
          </ac:picMkLst>
        </pc:picChg>
        <pc:picChg chg="add mod">
          <ac:chgData name="PALANIAPPAN Devarajan" userId="0ccb0e75-6f62-4860-b5c8-e1d1cc272866" providerId="ADAL" clId="{6BFA7752-9EC0-471E-AC56-E890149C7F72}" dt="2023-12-08T14:23:32.933" v="1064" actId="27614"/>
          <ac:picMkLst>
            <pc:docMk/>
            <pc:sldMk cId="4087613528" sldId="265"/>
            <ac:picMk id="121" creationId="{CE3FF5E7-04ED-8D83-5CB8-87C6086E1EAC}"/>
          </ac:picMkLst>
        </pc:picChg>
        <pc:picChg chg="add mod">
          <ac:chgData name="PALANIAPPAN Devarajan" userId="0ccb0e75-6f62-4860-b5c8-e1d1cc272866" providerId="ADAL" clId="{6BFA7752-9EC0-471E-AC56-E890149C7F72}" dt="2023-12-08T14:23:32.935" v="1065" actId="27614"/>
          <ac:picMkLst>
            <pc:docMk/>
            <pc:sldMk cId="4087613528" sldId="265"/>
            <ac:picMk id="123" creationId="{79C828D7-5D13-74FB-04E8-6AC910C8C45F}"/>
          </ac:picMkLst>
        </pc:picChg>
        <pc:picChg chg="add mod">
          <ac:chgData name="PALANIAPPAN Devarajan" userId="0ccb0e75-6f62-4860-b5c8-e1d1cc272866" providerId="ADAL" clId="{6BFA7752-9EC0-471E-AC56-E890149C7F72}" dt="2023-12-08T14:23:32.834" v="1059" actId="27614"/>
          <ac:picMkLst>
            <pc:docMk/>
            <pc:sldMk cId="4087613528" sldId="265"/>
            <ac:picMk id="125" creationId="{663234CB-02E8-17A2-4DB2-6C417FBD1DCC}"/>
          </ac:picMkLst>
        </pc:picChg>
        <pc:picChg chg="add mod">
          <ac:chgData name="PALANIAPPAN Devarajan" userId="0ccb0e75-6f62-4860-b5c8-e1d1cc272866" providerId="ADAL" clId="{6BFA7752-9EC0-471E-AC56-E890149C7F72}" dt="2023-12-08T14:23:32.834" v="1058" actId="27614"/>
          <ac:picMkLst>
            <pc:docMk/>
            <pc:sldMk cId="4087613528" sldId="265"/>
            <ac:picMk id="127" creationId="{81BAA34F-8A56-238E-A762-1A70889E8EE4}"/>
          </ac:picMkLst>
        </pc:picChg>
        <pc:picChg chg="add mod">
          <ac:chgData name="PALANIAPPAN Devarajan" userId="0ccb0e75-6f62-4860-b5c8-e1d1cc272866" providerId="ADAL" clId="{6BFA7752-9EC0-471E-AC56-E890149C7F72}" dt="2023-12-08T14:23:33.038" v="1072" actId="27614"/>
          <ac:picMkLst>
            <pc:docMk/>
            <pc:sldMk cId="4087613528" sldId="265"/>
            <ac:picMk id="129" creationId="{C64292F1-DEF6-19B4-499E-ACD926AD1094}"/>
          </ac:picMkLst>
        </pc:picChg>
        <pc:picChg chg="add mod">
          <ac:chgData name="PALANIAPPAN Devarajan" userId="0ccb0e75-6f62-4860-b5c8-e1d1cc272866" providerId="ADAL" clId="{6BFA7752-9EC0-471E-AC56-E890149C7F72}" dt="2023-12-08T14:23:33.038" v="1071" actId="27614"/>
          <ac:picMkLst>
            <pc:docMk/>
            <pc:sldMk cId="4087613528" sldId="265"/>
            <ac:picMk id="131" creationId="{EAC0D314-569E-9F98-6AD1-EDD0BEF252D0}"/>
          </ac:picMkLst>
        </pc:picChg>
        <pc:picChg chg="add mod">
          <ac:chgData name="PALANIAPPAN Devarajan" userId="0ccb0e75-6f62-4860-b5c8-e1d1cc272866" providerId="ADAL" clId="{6BFA7752-9EC0-471E-AC56-E890149C7F72}" dt="2023-12-08T14:23:33.038" v="1070" actId="27614"/>
          <ac:picMkLst>
            <pc:docMk/>
            <pc:sldMk cId="4087613528" sldId="265"/>
            <ac:picMk id="133" creationId="{805267B2-5DFC-0509-BB0A-1C46C59B4320}"/>
          </ac:picMkLst>
        </pc:picChg>
        <pc:picChg chg="add mod">
          <ac:chgData name="PALANIAPPAN Devarajan" userId="0ccb0e75-6f62-4860-b5c8-e1d1cc272866" providerId="ADAL" clId="{6BFA7752-9EC0-471E-AC56-E890149C7F72}" dt="2023-12-08T14:23:32.834" v="1054" actId="27614"/>
          <ac:picMkLst>
            <pc:docMk/>
            <pc:sldMk cId="4087613528" sldId="265"/>
            <ac:picMk id="135" creationId="{F9485299-8CD8-AEBB-996F-23DB550683B9}"/>
          </ac:picMkLst>
        </pc:picChg>
        <pc:picChg chg="add mod">
          <ac:chgData name="PALANIAPPAN Devarajan" userId="0ccb0e75-6f62-4860-b5c8-e1d1cc272866" providerId="ADAL" clId="{6BFA7752-9EC0-471E-AC56-E890149C7F72}" dt="2023-12-08T14:23:33.038" v="1067" actId="27614"/>
          <ac:picMkLst>
            <pc:docMk/>
            <pc:sldMk cId="4087613528" sldId="265"/>
            <ac:picMk id="137" creationId="{FF9F1097-27C9-5BDF-19B0-04D2489A42A9}"/>
          </ac:picMkLst>
        </pc:picChg>
        <pc:picChg chg="add mod">
          <ac:chgData name="PALANIAPPAN Devarajan" userId="0ccb0e75-6f62-4860-b5c8-e1d1cc272866" providerId="ADAL" clId="{6BFA7752-9EC0-471E-AC56-E890149C7F72}" dt="2023-12-08T14:23:33.508" v="1077" actId="27614"/>
          <ac:picMkLst>
            <pc:docMk/>
            <pc:sldMk cId="4087613528" sldId="265"/>
            <ac:picMk id="139" creationId="{F14BF73B-8259-88FF-61EA-29DBD436D957}"/>
          </ac:picMkLst>
        </pc:picChg>
        <pc:picChg chg="add mod">
          <ac:chgData name="PALANIAPPAN Devarajan" userId="0ccb0e75-6f62-4860-b5c8-e1d1cc272866" providerId="ADAL" clId="{6BFA7752-9EC0-471E-AC56-E890149C7F72}" dt="2023-12-08T14:23:32.630" v="1041" actId="27614"/>
          <ac:picMkLst>
            <pc:docMk/>
            <pc:sldMk cId="4087613528" sldId="265"/>
            <ac:picMk id="141" creationId="{95D72F9B-0D01-7AA9-6EB8-070EE92B12A7}"/>
          </ac:picMkLst>
        </pc:picChg>
        <pc:picChg chg="add mod">
          <ac:chgData name="PALANIAPPAN Devarajan" userId="0ccb0e75-6f62-4860-b5c8-e1d1cc272866" providerId="ADAL" clId="{6BFA7752-9EC0-471E-AC56-E890149C7F72}" dt="2023-12-08T14:23:33.116" v="1073" actId="27614"/>
          <ac:picMkLst>
            <pc:docMk/>
            <pc:sldMk cId="4087613528" sldId="265"/>
            <ac:picMk id="143" creationId="{BD7AEA31-8084-E504-0683-023831EA80E2}"/>
          </ac:picMkLst>
        </pc:picChg>
        <pc:picChg chg="add mod">
          <ac:chgData name="PALANIAPPAN Devarajan" userId="0ccb0e75-6f62-4860-b5c8-e1d1cc272866" providerId="ADAL" clId="{6BFA7752-9EC0-471E-AC56-E890149C7F72}" dt="2023-12-08T14:23:33.038" v="1069" actId="27614"/>
          <ac:picMkLst>
            <pc:docMk/>
            <pc:sldMk cId="4087613528" sldId="265"/>
            <ac:picMk id="145" creationId="{C897B8F9-D612-2165-61BE-E8111F99D7D9}"/>
          </ac:picMkLst>
        </pc:picChg>
        <pc:picChg chg="add mod">
          <ac:chgData name="PALANIAPPAN Devarajan" userId="0ccb0e75-6f62-4860-b5c8-e1d1cc272866" providerId="ADAL" clId="{6BFA7752-9EC0-471E-AC56-E890149C7F72}" dt="2023-12-08T14:23:33.038" v="1068" actId="27614"/>
          <ac:picMkLst>
            <pc:docMk/>
            <pc:sldMk cId="4087613528" sldId="265"/>
            <ac:picMk id="147" creationId="{C7D48BB2-71A1-8AB9-6C6A-5E8C9CE5DB76}"/>
          </ac:picMkLst>
        </pc:picChg>
        <pc:picChg chg="add mod">
          <ac:chgData name="PALANIAPPAN Devarajan" userId="0ccb0e75-6f62-4860-b5c8-e1d1cc272866" providerId="ADAL" clId="{6BFA7752-9EC0-471E-AC56-E890149C7F72}" dt="2023-12-08T14:23:33.116" v="1075" actId="27614"/>
          <ac:picMkLst>
            <pc:docMk/>
            <pc:sldMk cId="4087613528" sldId="265"/>
            <ac:picMk id="149" creationId="{05C1537A-A721-47FE-04AB-F739A2EDC6A1}"/>
          </ac:picMkLst>
        </pc:picChg>
        <pc:picChg chg="add mod">
          <ac:chgData name="PALANIAPPAN Devarajan" userId="0ccb0e75-6f62-4860-b5c8-e1d1cc272866" providerId="ADAL" clId="{6BFA7752-9EC0-471E-AC56-E890149C7F72}" dt="2023-12-08T14:23:32.630" v="1043" actId="27614"/>
          <ac:picMkLst>
            <pc:docMk/>
            <pc:sldMk cId="4087613528" sldId="265"/>
            <ac:picMk id="151" creationId="{BD0DD9DC-AB70-EC21-37FA-5D6036F367D5}"/>
          </ac:picMkLst>
        </pc:picChg>
        <pc:picChg chg="add mod">
          <ac:chgData name="PALANIAPPAN Devarajan" userId="0ccb0e75-6f62-4860-b5c8-e1d1cc272866" providerId="ADAL" clId="{6BFA7752-9EC0-471E-AC56-E890149C7F72}" dt="2023-12-08T14:23:32.630" v="1042" actId="27614"/>
          <ac:picMkLst>
            <pc:docMk/>
            <pc:sldMk cId="4087613528" sldId="265"/>
            <ac:picMk id="153" creationId="{0294808E-5162-0253-9D98-6D1A465DD89C}"/>
          </ac:picMkLst>
        </pc:picChg>
        <pc:picChg chg="add mod">
          <ac:chgData name="PALANIAPPAN Devarajan" userId="0ccb0e75-6f62-4860-b5c8-e1d1cc272866" providerId="ADAL" clId="{6BFA7752-9EC0-471E-AC56-E890149C7F72}" dt="2023-12-08T14:23:32.520" v="1040" actId="27614"/>
          <ac:picMkLst>
            <pc:docMk/>
            <pc:sldMk cId="4087613528" sldId="265"/>
            <ac:picMk id="155" creationId="{9F6F89AA-A995-E27A-C6D8-7B12B7DC0A51}"/>
          </ac:picMkLst>
        </pc:picChg>
        <pc:picChg chg="add mod">
          <ac:chgData name="PALANIAPPAN Devarajan" userId="0ccb0e75-6f62-4860-b5c8-e1d1cc272866" providerId="ADAL" clId="{6BFA7752-9EC0-471E-AC56-E890149C7F72}" dt="2023-12-08T14:23:33.210" v="1076" actId="27614"/>
          <ac:picMkLst>
            <pc:docMk/>
            <pc:sldMk cId="4087613528" sldId="265"/>
            <ac:picMk id="157" creationId="{B8B3812C-14D2-D423-720E-0467A56AC452}"/>
          </ac:picMkLst>
        </pc:picChg>
        <pc:picChg chg="add mod">
          <ac:chgData name="PALANIAPPAN Devarajan" userId="0ccb0e75-6f62-4860-b5c8-e1d1cc272866" providerId="ADAL" clId="{6BFA7752-9EC0-471E-AC56-E890149C7F72}" dt="2023-12-08T14:23:32.442" v="1029" actId="27614"/>
          <ac:picMkLst>
            <pc:docMk/>
            <pc:sldMk cId="4087613528" sldId="265"/>
            <ac:picMk id="159" creationId="{05074655-B1A3-5577-B648-DAA46D4A8EF2}"/>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272651584" sldId="266"/>
        </pc:sldMkLst>
        <pc:spChg chg="add del">
          <ac:chgData name="PALANIAPPAN Devarajan" userId="0ccb0e75-6f62-4860-b5c8-e1d1cc272866" providerId="ADAL" clId="{6BFA7752-9EC0-471E-AC56-E890149C7F72}" dt="2023-12-11T07:04:38.051" v="1809" actId="26606"/>
          <ac:spMkLst>
            <pc:docMk/>
            <pc:sldMk cId="272651584" sldId="266"/>
            <ac:spMk id="8" creationId="{16B067B1-F4E5-4FDF-813D-C9E872E80075}"/>
          </ac:spMkLst>
        </pc:spChg>
        <pc:spChg chg="add del">
          <ac:chgData name="PALANIAPPAN Devarajan" userId="0ccb0e75-6f62-4860-b5c8-e1d1cc272866" providerId="ADAL" clId="{6BFA7752-9EC0-471E-AC56-E890149C7F72}" dt="2023-12-11T07:04:40.631" v="1812" actId="26606"/>
          <ac:spMkLst>
            <pc:docMk/>
            <pc:sldMk cId="272651584" sldId="266"/>
            <ac:spMk id="10" creationId="{E2384209-CB15-4CDF-9D31-C44FD9A3F20D}"/>
          </ac:spMkLst>
        </pc:spChg>
        <pc:spChg chg="add del">
          <ac:chgData name="PALANIAPPAN Devarajan" userId="0ccb0e75-6f62-4860-b5c8-e1d1cc272866" providerId="ADAL" clId="{6BFA7752-9EC0-471E-AC56-E890149C7F72}" dt="2023-12-11T07:04:40.631" v="1812" actId="26606"/>
          <ac:spMkLst>
            <pc:docMk/>
            <pc:sldMk cId="272651584" sldId="266"/>
            <ac:spMk id="11" creationId="{AB8C311F-7253-4AED-9701-7FC0708C41C7}"/>
          </ac:spMkLst>
        </pc:spChg>
        <pc:spChg chg="add del">
          <ac:chgData name="PALANIAPPAN Devarajan" userId="0ccb0e75-6f62-4860-b5c8-e1d1cc272866" providerId="ADAL" clId="{6BFA7752-9EC0-471E-AC56-E890149C7F72}" dt="2023-12-11T07:04:40.631" v="1812" actId="26606"/>
          <ac:spMkLst>
            <pc:docMk/>
            <pc:sldMk cId="272651584" sldId="266"/>
            <ac:spMk id="12" creationId="{2633B3B5-CC90-43F0-8714-D31D1F3F0209}"/>
          </ac:spMkLst>
        </pc:spChg>
        <pc:spChg chg="add del">
          <ac:chgData name="PALANIAPPAN Devarajan" userId="0ccb0e75-6f62-4860-b5c8-e1d1cc272866" providerId="ADAL" clId="{6BFA7752-9EC0-471E-AC56-E890149C7F72}" dt="2023-12-11T07:04:40.631" v="1812" actId="26606"/>
          <ac:spMkLst>
            <pc:docMk/>
            <pc:sldMk cId="272651584" sldId="266"/>
            <ac:spMk id="14" creationId="{A8D57A06-A426-446D-B02C-A2DC6B62E45E}"/>
          </ac:spMkLst>
        </pc:spChg>
        <pc:spChg chg="add del">
          <ac:chgData name="PALANIAPPAN Devarajan" userId="0ccb0e75-6f62-4860-b5c8-e1d1cc272866" providerId="ADAL" clId="{6BFA7752-9EC0-471E-AC56-E890149C7F72}" dt="2023-12-15T12:26:47.677" v="2206" actId="26606"/>
          <ac:spMkLst>
            <pc:docMk/>
            <pc:sldMk cId="272651584" sldId="266"/>
            <ac:spMk id="16" creationId="{16B067B1-F4E5-4FDF-813D-C9E872E80075}"/>
          </ac:spMkLst>
        </pc:spChg>
        <pc:grpChg chg="add del">
          <ac:chgData name="PALANIAPPAN Devarajan" userId="0ccb0e75-6f62-4860-b5c8-e1d1cc272866" providerId="ADAL" clId="{6BFA7752-9EC0-471E-AC56-E890149C7F72}" dt="2023-12-21T10:26:26.861" v="3414"/>
          <ac:grpSpMkLst>
            <pc:docMk/>
            <pc:sldMk cId="272651584" sldId="266"/>
            <ac:grpSpMk id="18" creationId="{26176824-7946-6969-3841-DD5C101DF42D}"/>
          </ac:grpSpMkLst>
        </pc:grpChg>
        <pc:grpChg chg="add del">
          <ac:chgData name="PALANIAPPAN Devarajan" userId="0ccb0e75-6f62-4860-b5c8-e1d1cc272866" providerId="ADAL" clId="{6BFA7752-9EC0-471E-AC56-E890149C7F72}" dt="2023-12-15T12:26:44.900" v="2205" actId="26606"/>
          <ac:grpSpMkLst>
            <pc:docMk/>
            <pc:sldMk cId="272651584" sldId="266"/>
            <ac:grpSpMk id="21" creationId="{26176824-7946-6969-3841-DD5C101DF42D}"/>
          </ac:grpSpMkLst>
        </pc:grpChg>
        <pc:picChg chg="add del">
          <ac:chgData name="PALANIAPPAN Devarajan" userId="0ccb0e75-6f62-4860-b5c8-e1d1cc272866" providerId="ADAL" clId="{6BFA7752-9EC0-471E-AC56-E890149C7F72}" dt="2023-12-11T07:04:40.631" v="1812" actId="26606"/>
          <ac:picMkLst>
            <pc:docMk/>
            <pc:sldMk cId="272651584" sldId="266"/>
            <ac:picMk id="3" creationId="{6A1E860A-0E70-36F0-A80E-A2D002E5746E}"/>
          </ac:picMkLst>
        </pc:picChg>
        <pc:picChg chg="add del mod">
          <ac:chgData name="PALANIAPPAN Devarajan" userId="0ccb0e75-6f62-4860-b5c8-e1d1cc272866" providerId="ADAL" clId="{6BFA7752-9EC0-471E-AC56-E890149C7F72}" dt="2023-12-15T12:26:47.677" v="2206" actId="26606"/>
          <ac:picMkLst>
            <pc:docMk/>
            <pc:sldMk cId="272651584" sldId="266"/>
            <ac:picMk id="3" creationId="{8D9C4EA3-54C4-AF22-5AB6-FE5EC89E42C0}"/>
          </ac:picMkLst>
        </pc:picChg>
        <pc:picChg chg="add del mod replId">
          <ac:chgData name="PALANIAPPAN Devarajan" userId="0ccb0e75-6f62-4860-b5c8-e1d1cc272866" providerId="ADAL" clId="{6BFA7752-9EC0-471E-AC56-E890149C7F72}" dt="2023-12-11T07:04:40.663" v="1814" actId="26606"/>
          <ac:picMkLst>
            <pc:docMk/>
            <pc:sldMk cId="272651584" sldId="266"/>
            <ac:picMk id="17" creationId="{62B2ACE2-9267-11F8-34C2-B5B1CE85AD85}"/>
          </ac:picMkLst>
        </pc:picChg>
      </pc:sldChg>
      <pc:sldChg chg="new del">
        <pc:chgData name="PALANIAPPAN Devarajan" userId="0ccb0e75-6f62-4860-b5c8-e1d1cc272866" providerId="ADAL" clId="{6BFA7752-9EC0-471E-AC56-E890149C7F72}" dt="2023-12-07T07:37:37.934" v="172" actId="47"/>
        <pc:sldMkLst>
          <pc:docMk/>
          <pc:sldMk cId="1280685299" sldId="266"/>
        </pc:sldMkLst>
      </pc:sldChg>
      <pc:sldChg chg="new del">
        <pc:chgData name="PALANIAPPAN Devarajan" userId="0ccb0e75-6f62-4860-b5c8-e1d1cc272866" providerId="ADAL" clId="{6BFA7752-9EC0-471E-AC56-E890149C7F72}" dt="2023-12-07T07:37:37.744" v="171" actId="47"/>
        <pc:sldMkLst>
          <pc:docMk/>
          <pc:sldMk cId="69394471" sldId="267"/>
        </pc:sldMkLst>
      </pc:sldChg>
      <pc:sldChg chg="addSp delSp modSp new mod modTransition setBg delDesignElem">
        <pc:chgData name="PALANIAPPAN Devarajan" userId="0ccb0e75-6f62-4860-b5c8-e1d1cc272866" providerId="ADAL" clId="{6BFA7752-9EC0-471E-AC56-E890149C7F72}" dt="2023-12-21T10:26:26.861" v="3414"/>
        <pc:sldMkLst>
          <pc:docMk/>
          <pc:sldMk cId="2676380745" sldId="267"/>
        </pc:sldMkLst>
        <pc:grpChg chg="add del">
          <ac:chgData name="PALANIAPPAN Devarajan" userId="0ccb0e75-6f62-4860-b5c8-e1d1cc272866" providerId="ADAL" clId="{6BFA7752-9EC0-471E-AC56-E890149C7F72}" dt="2023-12-21T10:26:26.861" v="3414"/>
          <ac:grpSpMkLst>
            <pc:docMk/>
            <pc:sldMk cId="2676380745" sldId="267"/>
            <ac:grpSpMk id="8" creationId="{26176824-7946-6969-3841-DD5C101DF42D}"/>
          </ac:grpSpMkLst>
        </pc:grpChg>
        <pc:picChg chg="add mod">
          <ac:chgData name="PALANIAPPAN Devarajan" userId="0ccb0e75-6f62-4860-b5c8-e1d1cc272866" providerId="ADAL" clId="{6BFA7752-9EC0-471E-AC56-E890149C7F72}" dt="2023-12-15T12:24:37.679" v="2189" actId="26606"/>
          <ac:picMkLst>
            <pc:docMk/>
            <pc:sldMk cId="2676380745" sldId="267"/>
            <ac:picMk id="3" creationId="{71A40905-9C6E-2425-C0C2-C06783BF61A9}"/>
          </ac:picMkLst>
        </pc:picChg>
      </pc:sldChg>
      <pc:sldChg chg="addSp delSp modSp new mod modTransition setBg delDesignElem">
        <pc:chgData name="PALANIAPPAN Devarajan" userId="0ccb0e75-6f62-4860-b5c8-e1d1cc272866" providerId="ADAL" clId="{6BFA7752-9EC0-471E-AC56-E890149C7F72}" dt="2023-12-21T10:26:26.861" v="3414"/>
        <pc:sldMkLst>
          <pc:docMk/>
          <pc:sldMk cId="613101053" sldId="268"/>
        </pc:sldMkLst>
        <pc:grpChg chg="add del">
          <ac:chgData name="PALANIAPPAN Devarajan" userId="0ccb0e75-6f62-4860-b5c8-e1d1cc272866" providerId="ADAL" clId="{6BFA7752-9EC0-471E-AC56-E890149C7F72}" dt="2023-12-21T10:26:26.861" v="3414"/>
          <ac:grpSpMkLst>
            <pc:docMk/>
            <pc:sldMk cId="613101053" sldId="268"/>
            <ac:grpSpMk id="8" creationId="{26176824-7946-6969-3841-DD5C101DF42D}"/>
          </ac:grpSpMkLst>
        </pc:grpChg>
        <pc:picChg chg="add mod">
          <ac:chgData name="PALANIAPPAN Devarajan" userId="0ccb0e75-6f62-4860-b5c8-e1d1cc272866" providerId="ADAL" clId="{6BFA7752-9EC0-471E-AC56-E890149C7F72}" dt="2023-12-15T12:24:33.433" v="2188" actId="26606"/>
          <ac:picMkLst>
            <pc:docMk/>
            <pc:sldMk cId="613101053" sldId="268"/>
            <ac:picMk id="3" creationId="{A5346190-996B-BD7F-C119-5060248B60C3}"/>
          </ac:picMkLst>
        </pc:picChg>
      </pc:sldChg>
      <pc:sldChg chg="new del">
        <pc:chgData name="PALANIAPPAN Devarajan" userId="0ccb0e75-6f62-4860-b5c8-e1d1cc272866" providerId="ADAL" clId="{6BFA7752-9EC0-471E-AC56-E890149C7F72}" dt="2023-12-07T07:37:37.602" v="170" actId="47"/>
        <pc:sldMkLst>
          <pc:docMk/>
          <pc:sldMk cId="2788069266" sldId="268"/>
        </pc:sldMkLst>
      </pc:sldChg>
      <pc:sldChg chg="new del">
        <pc:chgData name="PALANIAPPAN Devarajan" userId="0ccb0e75-6f62-4860-b5c8-e1d1cc272866" providerId="ADAL" clId="{6BFA7752-9EC0-471E-AC56-E890149C7F72}" dt="2023-12-07T07:37:37.452" v="169" actId="47"/>
        <pc:sldMkLst>
          <pc:docMk/>
          <pc:sldMk cId="2342340024" sldId="269"/>
        </pc:sldMkLst>
      </pc:sldChg>
      <pc:sldChg chg="addSp delSp modSp new mod modTransition setBg delDesignElem">
        <pc:chgData name="PALANIAPPAN Devarajan" userId="0ccb0e75-6f62-4860-b5c8-e1d1cc272866" providerId="ADAL" clId="{6BFA7752-9EC0-471E-AC56-E890149C7F72}" dt="2023-12-21T10:26:26.861" v="3414"/>
        <pc:sldMkLst>
          <pc:docMk/>
          <pc:sldMk cId="4011883591" sldId="269"/>
        </pc:sldMkLst>
        <pc:grpChg chg="add del">
          <ac:chgData name="PALANIAPPAN Devarajan" userId="0ccb0e75-6f62-4860-b5c8-e1d1cc272866" providerId="ADAL" clId="{6BFA7752-9EC0-471E-AC56-E890149C7F72}" dt="2023-12-21T10:26:26.861" v="3414"/>
          <ac:grpSpMkLst>
            <pc:docMk/>
            <pc:sldMk cId="4011883591" sldId="269"/>
            <ac:grpSpMk id="8" creationId="{26176824-7946-6969-3841-DD5C101DF42D}"/>
          </ac:grpSpMkLst>
        </pc:grpChg>
        <pc:picChg chg="add mod">
          <ac:chgData name="PALANIAPPAN Devarajan" userId="0ccb0e75-6f62-4860-b5c8-e1d1cc272866" providerId="ADAL" clId="{6BFA7752-9EC0-471E-AC56-E890149C7F72}" dt="2023-12-15T12:24:25.889" v="2187" actId="26606"/>
          <ac:picMkLst>
            <pc:docMk/>
            <pc:sldMk cId="4011883591" sldId="269"/>
            <ac:picMk id="3" creationId="{D216DDA4-048A-D683-148A-FF76AEE01C05}"/>
          </ac:picMkLst>
        </pc:picChg>
      </pc:sldChg>
      <pc:sldChg chg="addSp delSp modSp new mod modTransition setBg delDesignElem">
        <pc:chgData name="PALANIAPPAN Devarajan" userId="0ccb0e75-6f62-4860-b5c8-e1d1cc272866" providerId="ADAL" clId="{6BFA7752-9EC0-471E-AC56-E890149C7F72}" dt="2023-12-21T10:26:26.861" v="3414"/>
        <pc:sldMkLst>
          <pc:docMk/>
          <pc:sldMk cId="1424411826" sldId="270"/>
        </pc:sldMkLst>
        <pc:grpChg chg="add del">
          <ac:chgData name="PALANIAPPAN Devarajan" userId="0ccb0e75-6f62-4860-b5c8-e1d1cc272866" providerId="ADAL" clId="{6BFA7752-9EC0-471E-AC56-E890149C7F72}" dt="2023-12-21T10:26:26.861" v="3414"/>
          <ac:grpSpMkLst>
            <pc:docMk/>
            <pc:sldMk cId="1424411826" sldId="270"/>
            <ac:grpSpMk id="8" creationId="{26176824-7946-6969-3841-DD5C101DF42D}"/>
          </ac:grpSpMkLst>
        </pc:grpChg>
        <pc:picChg chg="add mod">
          <ac:chgData name="PALANIAPPAN Devarajan" userId="0ccb0e75-6f62-4860-b5c8-e1d1cc272866" providerId="ADAL" clId="{6BFA7752-9EC0-471E-AC56-E890149C7F72}" dt="2023-12-15T12:24:22.299" v="2186" actId="26606"/>
          <ac:picMkLst>
            <pc:docMk/>
            <pc:sldMk cId="1424411826" sldId="270"/>
            <ac:picMk id="3" creationId="{2B3BF7CF-3D6B-72F8-D7F0-EB575E900117}"/>
          </ac:picMkLst>
        </pc:picChg>
      </pc:sldChg>
      <pc:sldChg chg="new del">
        <pc:chgData name="PALANIAPPAN Devarajan" userId="0ccb0e75-6f62-4860-b5c8-e1d1cc272866" providerId="ADAL" clId="{6BFA7752-9EC0-471E-AC56-E890149C7F72}" dt="2023-12-07T07:37:37.289" v="168" actId="47"/>
        <pc:sldMkLst>
          <pc:docMk/>
          <pc:sldMk cId="1607767784" sldId="270"/>
        </pc:sldMkLst>
      </pc:sldChg>
      <pc:sldChg chg="addSp delSp modSp new mod modTransition setBg delDesignElem">
        <pc:chgData name="PALANIAPPAN Devarajan" userId="0ccb0e75-6f62-4860-b5c8-e1d1cc272866" providerId="ADAL" clId="{6BFA7752-9EC0-471E-AC56-E890149C7F72}" dt="2023-12-21T10:26:26.861" v="3414"/>
        <pc:sldMkLst>
          <pc:docMk/>
          <pc:sldMk cId="1611723740" sldId="271"/>
        </pc:sldMkLst>
        <pc:grpChg chg="add del">
          <ac:chgData name="PALANIAPPAN Devarajan" userId="0ccb0e75-6f62-4860-b5c8-e1d1cc272866" providerId="ADAL" clId="{6BFA7752-9EC0-471E-AC56-E890149C7F72}" dt="2023-12-21T10:26:26.861" v="3414"/>
          <ac:grpSpMkLst>
            <pc:docMk/>
            <pc:sldMk cId="1611723740" sldId="271"/>
            <ac:grpSpMk id="8" creationId="{26176824-7946-6969-3841-DD5C101DF42D}"/>
          </ac:grpSpMkLst>
        </pc:grpChg>
        <pc:picChg chg="add mod">
          <ac:chgData name="PALANIAPPAN Devarajan" userId="0ccb0e75-6f62-4860-b5c8-e1d1cc272866" providerId="ADAL" clId="{6BFA7752-9EC0-471E-AC56-E890149C7F72}" dt="2023-12-15T12:24:02.453" v="2183" actId="26606"/>
          <ac:picMkLst>
            <pc:docMk/>
            <pc:sldMk cId="1611723740" sldId="271"/>
            <ac:picMk id="3" creationId="{FBB2D1DA-35EF-B596-7847-2AE4E07940C3}"/>
          </ac:picMkLst>
        </pc:picChg>
      </pc:sldChg>
      <pc:sldChg chg="new del">
        <pc:chgData name="PALANIAPPAN Devarajan" userId="0ccb0e75-6f62-4860-b5c8-e1d1cc272866" providerId="ADAL" clId="{6BFA7752-9EC0-471E-AC56-E890149C7F72}" dt="2023-12-07T07:37:37.113" v="167" actId="47"/>
        <pc:sldMkLst>
          <pc:docMk/>
          <pc:sldMk cId="3713110076" sldId="271"/>
        </pc:sldMkLst>
      </pc:sldChg>
      <pc:sldChg chg="new del">
        <pc:chgData name="PALANIAPPAN Devarajan" userId="0ccb0e75-6f62-4860-b5c8-e1d1cc272866" providerId="ADAL" clId="{6BFA7752-9EC0-471E-AC56-E890149C7F72}" dt="2023-12-07T07:37:36.194" v="162" actId="47"/>
        <pc:sldMkLst>
          <pc:docMk/>
          <pc:sldMk cId="2103087399" sldId="272"/>
        </pc:sldMkLst>
      </pc:sldChg>
      <pc:sldChg chg="addSp delSp modSp new mod modTransition setBg delDesignElem">
        <pc:chgData name="PALANIAPPAN Devarajan" userId="0ccb0e75-6f62-4860-b5c8-e1d1cc272866" providerId="ADAL" clId="{6BFA7752-9EC0-471E-AC56-E890149C7F72}" dt="2023-12-21T10:26:26.861" v="3414"/>
        <pc:sldMkLst>
          <pc:docMk/>
          <pc:sldMk cId="2986432267" sldId="272"/>
        </pc:sldMkLst>
        <pc:grpChg chg="add del">
          <ac:chgData name="PALANIAPPAN Devarajan" userId="0ccb0e75-6f62-4860-b5c8-e1d1cc272866" providerId="ADAL" clId="{6BFA7752-9EC0-471E-AC56-E890149C7F72}" dt="2023-12-21T10:26:26.861" v="3414"/>
          <ac:grpSpMkLst>
            <pc:docMk/>
            <pc:sldMk cId="2986432267" sldId="272"/>
            <ac:grpSpMk id="8" creationId="{26176824-7946-6969-3841-DD5C101DF42D}"/>
          </ac:grpSpMkLst>
        </pc:grpChg>
        <pc:picChg chg="add mod">
          <ac:chgData name="PALANIAPPAN Devarajan" userId="0ccb0e75-6f62-4860-b5c8-e1d1cc272866" providerId="ADAL" clId="{6BFA7752-9EC0-471E-AC56-E890149C7F72}" dt="2023-12-15T12:23:55.874" v="2182" actId="26606"/>
          <ac:picMkLst>
            <pc:docMk/>
            <pc:sldMk cId="2986432267" sldId="272"/>
            <ac:picMk id="3" creationId="{FB77CD42-4D6F-F832-3C9B-9D9163F06D47}"/>
          </ac:picMkLst>
        </pc:picChg>
      </pc:sldChg>
      <pc:sldChg chg="new del">
        <pc:chgData name="PALANIAPPAN Devarajan" userId="0ccb0e75-6f62-4860-b5c8-e1d1cc272866" providerId="ADAL" clId="{6BFA7752-9EC0-471E-AC56-E890149C7F72}" dt="2023-12-07T07:37:36.386" v="163" actId="47"/>
        <pc:sldMkLst>
          <pc:docMk/>
          <pc:sldMk cId="977840615" sldId="273"/>
        </pc:sldMkLst>
      </pc:sldChg>
      <pc:sldChg chg="addSp delSp modSp new mod ord modTransition setBg delDesignElem">
        <pc:chgData name="PALANIAPPAN Devarajan" userId="0ccb0e75-6f62-4860-b5c8-e1d1cc272866" providerId="ADAL" clId="{6BFA7752-9EC0-471E-AC56-E890149C7F72}" dt="2023-12-21T10:26:26.861" v="3414"/>
        <pc:sldMkLst>
          <pc:docMk/>
          <pc:sldMk cId="2585927967" sldId="273"/>
        </pc:sldMkLst>
        <pc:grpChg chg="add del">
          <ac:chgData name="PALANIAPPAN Devarajan" userId="0ccb0e75-6f62-4860-b5c8-e1d1cc272866" providerId="ADAL" clId="{6BFA7752-9EC0-471E-AC56-E890149C7F72}" dt="2023-12-21T10:26:26.861" v="3414"/>
          <ac:grpSpMkLst>
            <pc:docMk/>
            <pc:sldMk cId="2585927967" sldId="273"/>
            <ac:grpSpMk id="8" creationId="{26176824-7946-6969-3841-DD5C101DF42D}"/>
          </ac:grpSpMkLst>
        </pc:grpChg>
        <pc:picChg chg="add mod">
          <ac:chgData name="PALANIAPPAN Devarajan" userId="0ccb0e75-6f62-4860-b5c8-e1d1cc272866" providerId="ADAL" clId="{6BFA7752-9EC0-471E-AC56-E890149C7F72}" dt="2023-12-15T12:24:05.863" v="2184" actId="26606"/>
          <ac:picMkLst>
            <pc:docMk/>
            <pc:sldMk cId="2585927967" sldId="273"/>
            <ac:picMk id="3" creationId="{EBAFAC43-2AEB-A44C-C73E-CF4E4EAAE421}"/>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768214316" sldId="274"/>
        </pc:sldMkLst>
        <pc:grpChg chg="add del">
          <ac:chgData name="PALANIAPPAN Devarajan" userId="0ccb0e75-6f62-4860-b5c8-e1d1cc272866" providerId="ADAL" clId="{6BFA7752-9EC0-471E-AC56-E890149C7F72}" dt="2023-12-21T10:26:26.861" v="3414"/>
          <ac:grpSpMkLst>
            <pc:docMk/>
            <pc:sldMk cId="768214316" sldId="274"/>
            <ac:grpSpMk id="8" creationId="{26176824-7946-6969-3841-DD5C101DF42D}"/>
          </ac:grpSpMkLst>
        </pc:grpChg>
        <pc:picChg chg="add mod">
          <ac:chgData name="PALANIAPPAN Devarajan" userId="0ccb0e75-6f62-4860-b5c8-e1d1cc272866" providerId="ADAL" clId="{6BFA7752-9EC0-471E-AC56-E890149C7F72}" dt="2023-12-15T12:24:09.242" v="2185" actId="26606"/>
          <ac:picMkLst>
            <pc:docMk/>
            <pc:sldMk cId="768214316" sldId="274"/>
            <ac:picMk id="3" creationId="{F2013795-EF2E-5C08-7E2B-4609EE776246}"/>
          </ac:picMkLst>
        </pc:picChg>
      </pc:sldChg>
      <pc:sldChg chg="new del">
        <pc:chgData name="PALANIAPPAN Devarajan" userId="0ccb0e75-6f62-4860-b5c8-e1d1cc272866" providerId="ADAL" clId="{6BFA7752-9EC0-471E-AC56-E890149C7F72}" dt="2023-12-07T07:37:36.551" v="164" actId="47"/>
        <pc:sldMkLst>
          <pc:docMk/>
          <pc:sldMk cId="3684140831" sldId="274"/>
        </pc:sldMkLst>
      </pc:sldChg>
      <pc:sldChg chg="new del">
        <pc:chgData name="PALANIAPPAN Devarajan" userId="0ccb0e75-6f62-4860-b5c8-e1d1cc272866" providerId="ADAL" clId="{6BFA7752-9EC0-471E-AC56-E890149C7F72}" dt="2023-12-07T07:37:36.779" v="165" actId="47"/>
        <pc:sldMkLst>
          <pc:docMk/>
          <pc:sldMk cId="2174078337" sldId="275"/>
        </pc:sldMkLst>
      </pc:sldChg>
      <pc:sldChg chg="addSp delSp modSp new mod ord modTransition setBg delDesignElem">
        <pc:chgData name="PALANIAPPAN Devarajan" userId="0ccb0e75-6f62-4860-b5c8-e1d1cc272866" providerId="ADAL" clId="{6BFA7752-9EC0-471E-AC56-E890149C7F72}" dt="2023-12-21T10:26:26.861" v="3414"/>
        <pc:sldMkLst>
          <pc:docMk/>
          <pc:sldMk cId="2352585194" sldId="275"/>
        </pc:sldMkLst>
        <pc:grpChg chg="add del">
          <ac:chgData name="PALANIAPPAN Devarajan" userId="0ccb0e75-6f62-4860-b5c8-e1d1cc272866" providerId="ADAL" clId="{6BFA7752-9EC0-471E-AC56-E890149C7F72}" dt="2023-12-21T10:26:26.861" v="3414"/>
          <ac:grpSpMkLst>
            <pc:docMk/>
            <pc:sldMk cId="2352585194" sldId="275"/>
            <ac:grpSpMk id="8" creationId="{26176824-7946-6969-3841-DD5C101DF42D}"/>
          </ac:grpSpMkLst>
        </pc:grpChg>
        <pc:picChg chg="add mod">
          <ac:chgData name="PALANIAPPAN Devarajan" userId="0ccb0e75-6f62-4860-b5c8-e1d1cc272866" providerId="ADAL" clId="{6BFA7752-9EC0-471E-AC56-E890149C7F72}" dt="2023-12-15T12:24:42.314" v="2190" actId="26606"/>
          <ac:picMkLst>
            <pc:docMk/>
            <pc:sldMk cId="2352585194" sldId="275"/>
            <ac:picMk id="3" creationId="{86255633-E36A-B8EA-BCA8-C93163615EEC}"/>
          </ac:picMkLst>
        </pc:picChg>
      </pc:sldChg>
      <pc:sldChg chg="addSp delSp modSp new mod modTransition setBg delDesignElem">
        <pc:chgData name="PALANIAPPAN Devarajan" userId="0ccb0e75-6f62-4860-b5c8-e1d1cc272866" providerId="ADAL" clId="{6BFA7752-9EC0-471E-AC56-E890149C7F72}" dt="2023-12-21T10:26:26.861" v="3414"/>
        <pc:sldMkLst>
          <pc:docMk/>
          <pc:sldMk cId="204674819" sldId="276"/>
        </pc:sldMkLst>
        <pc:grpChg chg="add del">
          <ac:chgData name="PALANIAPPAN Devarajan" userId="0ccb0e75-6f62-4860-b5c8-e1d1cc272866" providerId="ADAL" clId="{6BFA7752-9EC0-471E-AC56-E890149C7F72}" dt="2023-12-21T10:26:26.861" v="3414"/>
          <ac:grpSpMkLst>
            <pc:docMk/>
            <pc:sldMk cId="204674819" sldId="276"/>
            <ac:grpSpMk id="8" creationId="{26176824-7946-6969-3841-DD5C101DF42D}"/>
          </ac:grpSpMkLst>
        </pc:grpChg>
        <pc:picChg chg="add mod">
          <ac:chgData name="PALANIAPPAN Devarajan" userId="0ccb0e75-6f62-4860-b5c8-e1d1cc272866" providerId="ADAL" clId="{6BFA7752-9EC0-471E-AC56-E890149C7F72}" dt="2023-12-15T12:23:46.654" v="2181" actId="26606"/>
          <ac:picMkLst>
            <pc:docMk/>
            <pc:sldMk cId="204674819" sldId="276"/>
            <ac:picMk id="3" creationId="{72D90918-DD8F-9270-14F6-9217CC4E2A9E}"/>
          </ac:picMkLst>
        </pc:picChg>
      </pc:sldChg>
      <pc:sldChg chg="new del">
        <pc:chgData name="PALANIAPPAN Devarajan" userId="0ccb0e75-6f62-4860-b5c8-e1d1cc272866" providerId="ADAL" clId="{6BFA7752-9EC0-471E-AC56-E890149C7F72}" dt="2023-12-07T07:37:36.954" v="166" actId="47"/>
        <pc:sldMkLst>
          <pc:docMk/>
          <pc:sldMk cId="1617910532" sldId="276"/>
        </pc:sldMkLst>
      </pc:sldChg>
      <pc:sldChg chg="addSp delSp modSp new mod ord modTransition setBg delDesignElem">
        <pc:chgData name="PALANIAPPAN Devarajan" userId="0ccb0e75-6f62-4860-b5c8-e1d1cc272866" providerId="ADAL" clId="{6BFA7752-9EC0-471E-AC56-E890149C7F72}" dt="2023-12-21T10:26:26.861" v="3414"/>
        <pc:sldMkLst>
          <pc:docMk/>
          <pc:sldMk cId="2282030245" sldId="277"/>
        </pc:sldMkLst>
        <pc:grpChg chg="add del">
          <ac:chgData name="PALANIAPPAN Devarajan" userId="0ccb0e75-6f62-4860-b5c8-e1d1cc272866" providerId="ADAL" clId="{6BFA7752-9EC0-471E-AC56-E890149C7F72}" dt="2023-12-21T10:26:26.861" v="3414"/>
          <ac:grpSpMkLst>
            <pc:docMk/>
            <pc:sldMk cId="2282030245" sldId="277"/>
            <ac:grpSpMk id="8" creationId="{26176824-7946-6969-3841-DD5C101DF42D}"/>
          </ac:grpSpMkLst>
        </pc:grpChg>
        <pc:picChg chg="add mod">
          <ac:chgData name="PALANIAPPAN Devarajan" userId="0ccb0e75-6f62-4860-b5c8-e1d1cc272866" providerId="ADAL" clId="{6BFA7752-9EC0-471E-AC56-E890149C7F72}" dt="2023-12-15T12:24:55.756" v="2192" actId="26606"/>
          <ac:picMkLst>
            <pc:docMk/>
            <pc:sldMk cId="2282030245" sldId="277"/>
            <ac:picMk id="3" creationId="{E2E99EB4-2383-B2CA-DE38-4657B36C208B}"/>
          </ac:picMkLst>
        </pc:picChg>
      </pc:sldChg>
      <pc:sldChg chg="addSp delSp modSp new mod modTransition setBg delDesignElem">
        <pc:chgData name="PALANIAPPAN Devarajan" userId="0ccb0e75-6f62-4860-b5c8-e1d1cc272866" providerId="ADAL" clId="{6BFA7752-9EC0-471E-AC56-E890149C7F72}" dt="2023-12-21T10:26:26.861" v="3414"/>
        <pc:sldMkLst>
          <pc:docMk/>
          <pc:sldMk cId="715763503" sldId="278"/>
        </pc:sldMkLst>
        <pc:grpChg chg="add del">
          <ac:chgData name="PALANIAPPAN Devarajan" userId="0ccb0e75-6f62-4860-b5c8-e1d1cc272866" providerId="ADAL" clId="{6BFA7752-9EC0-471E-AC56-E890149C7F72}" dt="2023-12-21T10:26:26.861" v="3414"/>
          <ac:grpSpMkLst>
            <pc:docMk/>
            <pc:sldMk cId="715763503" sldId="278"/>
            <ac:grpSpMk id="5" creationId="{D4D7444E-8572-6DFD-CB75-0984238C716D}"/>
          </ac:grpSpMkLst>
        </pc:grpChg>
        <pc:grpChg chg="add del">
          <ac:chgData name="PALANIAPPAN Devarajan" userId="0ccb0e75-6f62-4860-b5c8-e1d1cc272866" providerId="ADAL" clId="{6BFA7752-9EC0-471E-AC56-E890149C7F72}" dt="2023-12-15T12:23:36.119" v="2179" actId="26606"/>
          <ac:grpSpMkLst>
            <pc:docMk/>
            <pc:sldMk cId="715763503" sldId="278"/>
            <ac:grpSpMk id="8" creationId="{A182C109-9E4C-3C96-8794-9411573CBDAF}"/>
          </ac:grpSpMkLst>
        </pc:grpChg>
        <pc:grpChg chg="add del">
          <ac:chgData name="PALANIAPPAN Devarajan" userId="0ccb0e75-6f62-4860-b5c8-e1d1cc272866" providerId="ADAL" clId="{6BFA7752-9EC0-471E-AC56-E890149C7F72}" dt="2023-12-15T13:37:53.823" v="2675" actId="26606"/>
          <ac:grpSpMkLst>
            <pc:docMk/>
            <pc:sldMk cId="715763503" sldId="278"/>
            <ac:grpSpMk id="9" creationId="{26176824-7946-6969-3841-DD5C101DF42D}"/>
          </ac:grpSpMkLst>
        </pc:grpChg>
        <pc:grpChg chg="add del">
          <ac:chgData name="PALANIAPPAN Devarajan" userId="0ccb0e75-6f62-4860-b5c8-e1d1cc272866" providerId="ADAL" clId="{6BFA7752-9EC0-471E-AC56-E890149C7F72}" dt="2023-12-15T13:36:16.292" v="2659" actId="26606"/>
          <ac:grpSpMkLst>
            <pc:docMk/>
            <pc:sldMk cId="715763503" sldId="278"/>
            <ac:grpSpMk id="12" creationId="{26176824-7946-6969-3841-DD5C101DF42D}"/>
          </ac:grpSpMkLst>
        </pc:grpChg>
        <pc:picChg chg="add mod">
          <ac:chgData name="PALANIAPPAN Devarajan" userId="0ccb0e75-6f62-4860-b5c8-e1d1cc272866" providerId="ADAL" clId="{6BFA7752-9EC0-471E-AC56-E890149C7F72}" dt="2023-12-15T13:37:53.823" v="2675" actId="26606"/>
          <ac:picMkLst>
            <pc:docMk/>
            <pc:sldMk cId="715763503" sldId="278"/>
            <ac:picMk id="3" creationId="{AC9BEEEB-DCD5-1895-45DD-772CEB1BE5EF}"/>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1249055060" sldId="279"/>
        </pc:sldMkLst>
        <pc:spChg chg="add del">
          <ac:chgData name="PALANIAPPAN Devarajan" userId="0ccb0e75-6f62-4860-b5c8-e1d1cc272866" providerId="ADAL" clId="{6BFA7752-9EC0-471E-AC56-E890149C7F72}" dt="2023-12-08T14:28:58.640" v="1132" actId="26606"/>
          <ac:spMkLst>
            <pc:docMk/>
            <pc:sldMk cId="1249055060" sldId="279"/>
            <ac:spMk id="8" creationId="{3DAD86CA-8235-409B-982B-5E7A033E2392}"/>
          </ac:spMkLst>
        </pc:spChg>
        <pc:spChg chg="add del">
          <ac:chgData name="PALANIAPPAN Devarajan" userId="0ccb0e75-6f62-4860-b5c8-e1d1cc272866" providerId="ADAL" clId="{6BFA7752-9EC0-471E-AC56-E890149C7F72}" dt="2023-12-08T14:28:58.640" v="1132" actId="26606"/>
          <ac:spMkLst>
            <pc:docMk/>
            <pc:sldMk cId="1249055060" sldId="279"/>
            <ac:spMk id="10" creationId="{9F234FBA-3501-47B4-AE0C-AA4AFBC8F603}"/>
          </ac:spMkLst>
        </pc:spChg>
        <pc:spChg chg="add del">
          <ac:chgData name="PALANIAPPAN Devarajan" userId="0ccb0e75-6f62-4860-b5c8-e1d1cc272866" providerId="ADAL" clId="{6BFA7752-9EC0-471E-AC56-E890149C7F72}" dt="2023-12-08T14:28:58.640" v="1132" actId="26606"/>
          <ac:spMkLst>
            <pc:docMk/>
            <pc:sldMk cId="1249055060" sldId="279"/>
            <ac:spMk id="12" creationId="{B5EF893B-0491-416E-9D33-BADE9600792A}"/>
          </ac:spMkLst>
        </pc:spChg>
        <pc:spChg chg="add del">
          <ac:chgData name="PALANIAPPAN Devarajan" userId="0ccb0e75-6f62-4860-b5c8-e1d1cc272866" providerId="ADAL" clId="{6BFA7752-9EC0-471E-AC56-E890149C7F72}" dt="2023-12-08T14:29:44.619" v="1139" actId="26606"/>
          <ac:spMkLst>
            <pc:docMk/>
            <pc:sldMk cId="1249055060" sldId="279"/>
            <ac:spMk id="16" creationId="{42A4FC2C-047E-45A5-965D-8E1E3BF09BC6}"/>
          </ac:spMkLst>
        </pc:spChg>
        <pc:spChg chg="add del">
          <ac:chgData name="PALANIAPPAN Devarajan" userId="0ccb0e75-6f62-4860-b5c8-e1d1cc272866" providerId="ADAL" clId="{6BFA7752-9EC0-471E-AC56-E890149C7F72}" dt="2023-12-08T14:29:44.604" v="1138" actId="26606"/>
          <ac:spMkLst>
            <pc:docMk/>
            <pc:sldMk cId="1249055060" sldId="279"/>
            <ac:spMk id="18" creationId="{4613B4A9-1C7C-4729-A016-AB42D3979460}"/>
          </ac:spMkLst>
        </pc:spChg>
        <pc:spChg chg="add del">
          <ac:chgData name="PALANIAPPAN Devarajan" userId="0ccb0e75-6f62-4860-b5c8-e1d1cc272866" providerId="ADAL" clId="{6BFA7752-9EC0-471E-AC56-E890149C7F72}" dt="2023-12-11T07:03:51.505" v="1798" actId="26606"/>
          <ac:spMkLst>
            <pc:docMk/>
            <pc:sldMk cId="1249055060" sldId="279"/>
            <ac:spMk id="20" creationId="{42A4FC2C-047E-45A5-965D-8E1E3BF09BC6}"/>
          </ac:spMkLst>
        </pc:spChg>
        <pc:spChg chg="add del">
          <ac:chgData name="PALANIAPPAN Devarajan" userId="0ccb0e75-6f62-4860-b5c8-e1d1cc272866" providerId="ADAL" clId="{6BFA7752-9EC0-471E-AC56-E890149C7F72}" dt="2023-12-08T14:29:28.945" v="1136" actId="26606"/>
          <ac:spMkLst>
            <pc:docMk/>
            <pc:sldMk cId="1249055060" sldId="279"/>
            <ac:spMk id="21" creationId="{AB8C311F-7253-4AED-9701-7FC0708C41C7}"/>
          </ac:spMkLst>
        </pc:spChg>
        <pc:spChg chg="add del">
          <ac:chgData name="PALANIAPPAN Devarajan" userId="0ccb0e75-6f62-4860-b5c8-e1d1cc272866" providerId="ADAL" clId="{6BFA7752-9EC0-471E-AC56-E890149C7F72}" dt="2023-12-11T07:03:08.149" v="1781" actId="26606"/>
          <ac:spMkLst>
            <pc:docMk/>
            <pc:sldMk cId="1249055060" sldId="279"/>
            <ac:spMk id="22" creationId="{AB8C311F-7253-4AED-9701-7FC0708C41C7}"/>
          </ac:spMkLst>
        </pc:spChg>
        <pc:spChg chg="add del">
          <ac:chgData name="PALANIAPPAN Devarajan" userId="0ccb0e75-6f62-4860-b5c8-e1d1cc272866" providerId="ADAL" clId="{6BFA7752-9EC0-471E-AC56-E890149C7F72}" dt="2023-12-08T14:29:28.945" v="1136" actId="26606"/>
          <ac:spMkLst>
            <pc:docMk/>
            <pc:sldMk cId="1249055060" sldId="279"/>
            <ac:spMk id="23" creationId="{E2384209-CB15-4CDF-9D31-C44FD9A3F20D}"/>
          </ac:spMkLst>
        </pc:spChg>
        <pc:spChg chg="add del">
          <ac:chgData name="PALANIAPPAN Devarajan" userId="0ccb0e75-6f62-4860-b5c8-e1d1cc272866" providerId="ADAL" clId="{6BFA7752-9EC0-471E-AC56-E890149C7F72}" dt="2023-12-11T07:03:08.149" v="1781" actId="26606"/>
          <ac:spMkLst>
            <pc:docMk/>
            <pc:sldMk cId="1249055060" sldId="279"/>
            <ac:spMk id="24" creationId="{FD073016-B734-483B-8953-5BADEE145112}"/>
          </ac:spMkLst>
        </pc:spChg>
        <pc:spChg chg="add del">
          <ac:chgData name="PALANIAPPAN Devarajan" userId="0ccb0e75-6f62-4860-b5c8-e1d1cc272866" providerId="ADAL" clId="{6BFA7752-9EC0-471E-AC56-E890149C7F72}" dt="2023-12-08T14:29:28.945" v="1136" actId="26606"/>
          <ac:spMkLst>
            <pc:docMk/>
            <pc:sldMk cId="1249055060" sldId="279"/>
            <ac:spMk id="25" creationId="{2633B3B5-CC90-43F0-8714-D31D1F3F0209}"/>
          </ac:spMkLst>
        </pc:spChg>
        <pc:spChg chg="add del">
          <ac:chgData name="PALANIAPPAN Devarajan" userId="0ccb0e75-6f62-4860-b5c8-e1d1cc272866" providerId="ADAL" clId="{6BFA7752-9EC0-471E-AC56-E890149C7F72}" dt="2023-12-08T14:29:28.945" v="1136" actId="26606"/>
          <ac:spMkLst>
            <pc:docMk/>
            <pc:sldMk cId="1249055060" sldId="279"/>
            <ac:spMk id="27" creationId="{A8D57A06-A426-446D-B02C-A2DC6B62E45E}"/>
          </ac:spMkLst>
        </pc:spChg>
        <pc:spChg chg="add del">
          <ac:chgData name="PALANIAPPAN Devarajan" userId="0ccb0e75-6f62-4860-b5c8-e1d1cc272866" providerId="ADAL" clId="{6BFA7752-9EC0-471E-AC56-E890149C7F72}" dt="2023-12-11T07:03:08.149" v="1781" actId="26606"/>
          <ac:spMkLst>
            <pc:docMk/>
            <pc:sldMk cId="1249055060" sldId="279"/>
            <ac:spMk id="29" creationId="{90A7EAB6-59D3-4325-8DE6-E0CA4009CE53}"/>
          </ac:spMkLst>
        </pc:spChg>
        <pc:spChg chg="add del">
          <ac:chgData name="PALANIAPPAN Devarajan" userId="0ccb0e75-6f62-4860-b5c8-e1d1cc272866" providerId="ADAL" clId="{6BFA7752-9EC0-471E-AC56-E890149C7F72}" dt="2023-12-11T07:03:08.149" v="1781" actId="26606"/>
          <ac:spMkLst>
            <pc:docMk/>
            <pc:sldMk cId="1249055060" sldId="279"/>
            <ac:spMk id="31" creationId="{A8D57A06-A426-446D-B02C-A2DC6B62E45E}"/>
          </ac:spMkLst>
        </pc:spChg>
        <pc:spChg chg="add del">
          <ac:chgData name="PALANIAPPAN Devarajan" userId="0ccb0e75-6f62-4860-b5c8-e1d1cc272866" providerId="ADAL" clId="{6BFA7752-9EC0-471E-AC56-E890149C7F72}" dt="2023-12-11T07:03:19.854" v="1784" actId="26606"/>
          <ac:spMkLst>
            <pc:docMk/>
            <pc:sldMk cId="1249055060" sldId="279"/>
            <ac:spMk id="33" creationId="{4613B4A9-1C7C-4729-A016-AB42D3979460}"/>
          </ac:spMkLst>
        </pc:spChg>
        <pc:spChg chg="add del">
          <ac:chgData name="PALANIAPPAN Devarajan" userId="0ccb0e75-6f62-4860-b5c8-e1d1cc272866" providerId="ADAL" clId="{6BFA7752-9EC0-471E-AC56-E890149C7F72}" dt="2023-12-11T07:03:31.745" v="1787" actId="26606"/>
          <ac:spMkLst>
            <pc:docMk/>
            <pc:sldMk cId="1249055060" sldId="279"/>
            <ac:spMk id="35" creationId="{5D9FC6AC-4A12-4825-8ABE-0732B8EF4D16}"/>
          </ac:spMkLst>
        </pc:spChg>
        <pc:spChg chg="add del">
          <ac:chgData name="PALANIAPPAN Devarajan" userId="0ccb0e75-6f62-4860-b5c8-e1d1cc272866" providerId="ADAL" clId="{6BFA7752-9EC0-471E-AC56-E890149C7F72}" dt="2023-12-11T07:03:39.521" v="1790" actId="26606"/>
          <ac:spMkLst>
            <pc:docMk/>
            <pc:sldMk cId="1249055060" sldId="279"/>
            <ac:spMk id="37" creationId="{4613B4A9-1C7C-4729-A016-AB42D3979460}"/>
          </ac:spMkLst>
        </pc:spChg>
        <pc:spChg chg="add del">
          <ac:chgData name="PALANIAPPAN Devarajan" userId="0ccb0e75-6f62-4860-b5c8-e1d1cc272866" providerId="ADAL" clId="{6BFA7752-9EC0-471E-AC56-E890149C7F72}" dt="2023-12-11T07:03:47.201" v="1793" actId="26606"/>
          <ac:spMkLst>
            <pc:docMk/>
            <pc:sldMk cId="1249055060" sldId="279"/>
            <ac:spMk id="39" creationId="{16B067B1-F4E5-4FDF-813D-C9E872E80075}"/>
          </ac:spMkLst>
        </pc:spChg>
        <pc:spChg chg="add del">
          <ac:chgData name="PALANIAPPAN Devarajan" userId="0ccb0e75-6f62-4860-b5c8-e1d1cc272866" providerId="ADAL" clId="{6BFA7752-9EC0-471E-AC56-E890149C7F72}" dt="2023-12-11T07:03:51.474" v="1796" actId="26606"/>
          <ac:spMkLst>
            <pc:docMk/>
            <pc:sldMk cId="1249055060" sldId="279"/>
            <ac:spMk id="41" creationId="{AB8C311F-7253-4AED-9701-7FC0708C41C7}"/>
          </ac:spMkLst>
        </pc:spChg>
        <pc:spChg chg="add del">
          <ac:chgData name="PALANIAPPAN Devarajan" userId="0ccb0e75-6f62-4860-b5c8-e1d1cc272866" providerId="ADAL" clId="{6BFA7752-9EC0-471E-AC56-E890149C7F72}" dt="2023-12-11T07:03:51.474" v="1796" actId="26606"/>
          <ac:spMkLst>
            <pc:docMk/>
            <pc:sldMk cId="1249055060" sldId="279"/>
            <ac:spMk id="42" creationId="{E2384209-CB15-4CDF-9D31-C44FD9A3F20D}"/>
          </ac:spMkLst>
        </pc:spChg>
        <pc:spChg chg="add del">
          <ac:chgData name="PALANIAPPAN Devarajan" userId="0ccb0e75-6f62-4860-b5c8-e1d1cc272866" providerId="ADAL" clId="{6BFA7752-9EC0-471E-AC56-E890149C7F72}" dt="2023-12-11T07:03:51.474" v="1796" actId="26606"/>
          <ac:spMkLst>
            <pc:docMk/>
            <pc:sldMk cId="1249055060" sldId="279"/>
            <ac:spMk id="43" creationId="{2633B3B5-CC90-43F0-8714-D31D1F3F0209}"/>
          </ac:spMkLst>
        </pc:spChg>
        <pc:spChg chg="add del">
          <ac:chgData name="PALANIAPPAN Devarajan" userId="0ccb0e75-6f62-4860-b5c8-e1d1cc272866" providerId="ADAL" clId="{6BFA7752-9EC0-471E-AC56-E890149C7F72}" dt="2023-12-11T07:03:51.474" v="1796" actId="26606"/>
          <ac:spMkLst>
            <pc:docMk/>
            <pc:sldMk cId="1249055060" sldId="279"/>
            <ac:spMk id="44" creationId="{A8D57A06-A426-446D-B02C-A2DC6B62E45E}"/>
          </ac:spMkLst>
        </pc:spChg>
        <pc:spChg chg="add del">
          <ac:chgData name="PALANIAPPAN Devarajan" userId="0ccb0e75-6f62-4860-b5c8-e1d1cc272866" providerId="ADAL" clId="{6BFA7752-9EC0-471E-AC56-E890149C7F72}" dt="2023-12-15T12:27:15.759" v="2210" actId="26606"/>
          <ac:spMkLst>
            <pc:docMk/>
            <pc:sldMk cId="1249055060" sldId="279"/>
            <ac:spMk id="46" creationId="{16B067B1-F4E5-4FDF-813D-C9E872E80075}"/>
          </ac:spMkLst>
        </pc:spChg>
        <pc:spChg chg="add del">
          <ac:chgData name="PALANIAPPAN Devarajan" userId="0ccb0e75-6f62-4860-b5c8-e1d1cc272866" providerId="ADAL" clId="{6BFA7752-9EC0-471E-AC56-E890149C7F72}" dt="2023-12-21T10:26:26.861" v="3414"/>
          <ac:spMkLst>
            <pc:docMk/>
            <pc:sldMk cId="1249055060" sldId="279"/>
            <ac:spMk id="57" creationId="{E722B2DD-E14D-4972-9D98-5D6E61B1B2D2}"/>
          </ac:spMkLst>
        </pc:spChg>
        <pc:spChg chg="add del">
          <ac:chgData name="PALANIAPPAN Devarajan" userId="0ccb0e75-6f62-4860-b5c8-e1d1cc272866" providerId="ADAL" clId="{6BFA7752-9EC0-471E-AC56-E890149C7F72}" dt="2023-12-21T10:26:26.861" v="3414"/>
          <ac:spMkLst>
            <pc:docMk/>
            <pc:sldMk cId="1249055060" sldId="279"/>
            <ac:spMk id="58" creationId="{CEFDB412-E777-0078-F60F-DCE1A485551B}"/>
          </ac:spMkLst>
        </pc:spChg>
        <pc:grpChg chg="add del">
          <ac:chgData name="PALANIAPPAN Devarajan" userId="0ccb0e75-6f62-4860-b5c8-e1d1cc272866" providerId="ADAL" clId="{6BFA7752-9EC0-471E-AC56-E890149C7F72}" dt="2023-12-15T12:27:15.741" v="2209" actId="26606"/>
          <ac:grpSpMkLst>
            <pc:docMk/>
            <pc:sldMk cId="1249055060" sldId="279"/>
            <ac:grpSpMk id="51" creationId="{26176824-7946-6969-3841-DD5C101DF42D}"/>
          </ac:grpSpMkLst>
        </pc:grpChg>
        <pc:picChg chg="add del">
          <ac:chgData name="PALANIAPPAN Devarajan" userId="0ccb0e75-6f62-4860-b5c8-e1d1cc272866" providerId="ADAL" clId="{6BFA7752-9EC0-471E-AC56-E890149C7F72}" dt="2023-12-11T07:03:39.521" v="1790" actId="26606"/>
          <ac:picMkLst>
            <pc:docMk/>
            <pc:sldMk cId="1249055060" sldId="279"/>
            <ac:picMk id="3" creationId="{8E4233BA-B43B-A461-86E6-8DDC187D34CF}"/>
          </ac:picMkLst>
        </pc:picChg>
        <pc:picChg chg="add del">
          <ac:chgData name="PALANIAPPAN Devarajan" userId="0ccb0e75-6f62-4860-b5c8-e1d1cc272866" providerId="ADAL" clId="{6BFA7752-9EC0-471E-AC56-E890149C7F72}" dt="2023-12-11T07:03:31.745" v="1787" actId="26606"/>
          <ac:picMkLst>
            <pc:docMk/>
            <pc:sldMk cId="1249055060" sldId="279"/>
            <ac:picMk id="3" creationId="{B926EBBE-D8B9-18CB-30F1-79D4853228AF}"/>
          </ac:picMkLst>
        </pc:picChg>
        <pc:picChg chg="add del">
          <ac:chgData name="PALANIAPPAN Devarajan" userId="0ccb0e75-6f62-4860-b5c8-e1d1cc272866" providerId="ADAL" clId="{6BFA7752-9EC0-471E-AC56-E890149C7F72}" dt="2023-12-11T07:03:08.149" v="1781" actId="26606"/>
          <ac:picMkLst>
            <pc:docMk/>
            <pc:sldMk cId="1249055060" sldId="279"/>
            <ac:picMk id="3" creationId="{C8BCE5FC-6C4A-BC62-10B1-71526D20C984}"/>
          </ac:picMkLst>
        </pc:picChg>
        <pc:picChg chg="add del mod">
          <ac:chgData name="PALANIAPPAN Devarajan" userId="0ccb0e75-6f62-4860-b5c8-e1d1cc272866" providerId="ADAL" clId="{6BFA7752-9EC0-471E-AC56-E890149C7F72}" dt="2023-12-15T12:27:15.759" v="2210" actId="26606"/>
          <ac:picMkLst>
            <pc:docMk/>
            <pc:sldMk cId="1249055060" sldId="279"/>
            <ac:picMk id="3" creationId="{DF3C4B8A-9CE4-9929-0552-758F31B54BFB}"/>
          </ac:picMkLst>
        </pc:picChg>
        <pc:picChg chg="add del">
          <ac:chgData name="PALANIAPPAN Devarajan" userId="0ccb0e75-6f62-4860-b5c8-e1d1cc272866" providerId="ADAL" clId="{6BFA7752-9EC0-471E-AC56-E890149C7F72}" dt="2023-12-11T07:03:51.474" v="1796" actId="26606"/>
          <ac:picMkLst>
            <pc:docMk/>
            <pc:sldMk cId="1249055060" sldId="279"/>
            <ac:picMk id="3" creationId="{FC3F1CF1-2B71-418C-AEE1-D13C25ABCDAC}"/>
          </ac:picMkLst>
        </pc:picChg>
        <pc:picChg chg="add del mod replId">
          <ac:chgData name="PALANIAPPAN Devarajan" userId="0ccb0e75-6f62-4860-b5c8-e1d1cc272866" providerId="ADAL" clId="{6BFA7752-9EC0-471E-AC56-E890149C7F72}" dt="2023-12-11T07:03:51.505" v="1798" actId="26606"/>
          <ac:picMkLst>
            <pc:docMk/>
            <pc:sldMk cId="1249055060" sldId="279"/>
            <ac:picMk id="47" creationId="{94104067-2BC6-2508-F813-FA25A125CF48}"/>
          </ac:picMkLst>
        </pc:picChg>
        <pc:cxnChg chg="add del">
          <ac:chgData name="PALANIAPPAN Devarajan" userId="0ccb0e75-6f62-4860-b5c8-e1d1cc272866" providerId="ADAL" clId="{6BFA7752-9EC0-471E-AC56-E890149C7F72}" dt="2023-12-08T14:28:58.640" v="1132" actId="26606"/>
          <ac:cxnSpMkLst>
            <pc:docMk/>
            <pc:sldMk cId="1249055060" sldId="279"/>
            <ac:cxnSpMk id="14" creationId="{469F4FF8-F8B0-4630-BA1B-0D8B324CD5FF}"/>
          </ac:cxnSpMkLst>
        </pc:cxnChg>
      </pc:sldChg>
      <pc:sldChg chg="addSp modSp new del mod">
        <pc:chgData name="PALANIAPPAN Devarajan" userId="0ccb0e75-6f62-4860-b5c8-e1d1cc272866" providerId="ADAL" clId="{6BFA7752-9EC0-471E-AC56-E890149C7F72}" dt="2023-12-11T06:32:31.508" v="1608" actId="47"/>
        <pc:sldMkLst>
          <pc:docMk/>
          <pc:sldMk cId="3901792545" sldId="280"/>
        </pc:sldMkLst>
        <pc:picChg chg="add mod">
          <ac:chgData name="PALANIAPPAN Devarajan" userId="0ccb0e75-6f62-4860-b5c8-e1d1cc272866" providerId="ADAL" clId="{6BFA7752-9EC0-471E-AC56-E890149C7F72}" dt="2023-12-08T14:29:55.101" v="1142" actId="962"/>
          <ac:picMkLst>
            <pc:docMk/>
            <pc:sldMk cId="3901792545" sldId="280"/>
            <ac:picMk id="3" creationId="{5BDC3489-75CD-C34A-FED4-A3D11CFBC312}"/>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989058418" sldId="281"/>
        </pc:sldMkLst>
        <pc:spChg chg="add del">
          <ac:chgData name="PALANIAPPAN Devarajan" userId="0ccb0e75-6f62-4860-b5c8-e1d1cc272866" providerId="ADAL" clId="{6BFA7752-9EC0-471E-AC56-E890149C7F72}" dt="2023-12-15T12:23:17.050" v="2176" actId="26606"/>
          <ac:spMkLst>
            <pc:docMk/>
            <pc:sldMk cId="989058418" sldId="281"/>
            <ac:spMk id="14" creationId="{A8D57A06-A426-446D-B02C-A2DC6B62E45E}"/>
          </ac:spMkLst>
        </pc:spChg>
        <pc:spChg chg="add del">
          <ac:chgData name="PALANIAPPAN Devarajan" userId="0ccb0e75-6f62-4860-b5c8-e1d1cc272866" providerId="ADAL" clId="{6BFA7752-9EC0-471E-AC56-E890149C7F72}" dt="2023-12-15T12:23:17.050" v="2176" actId="26606"/>
          <ac:spMkLst>
            <pc:docMk/>
            <pc:sldMk cId="989058418" sldId="281"/>
            <ac:spMk id="15" creationId="{AB8C311F-7253-4AED-9701-7FC0708C41C7}"/>
          </ac:spMkLst>
        </pc:spChg>
        <pc:spChg chg="add del">
          <ac:chgData name="PALANIAPPAN Devarajan" userId="0ccb0e75-6f62-4860-b5c8-e1d1cc272866" providerId="ADAL" clId="{6BFA7752-9EC0-471E-AC56-E890149C7F72}" dt="2023-12-15T12:23:17.050" v="2176" actId="26606"/>
          <ac:spMkLst>
            <pc:docMk/>
            <pc:sldMk cId="989058418" sldId="281"/>
            <ac:spMk id="16" creationId="{E2384209-CB15-4CDF-9D31-C44FD9A3F20D}"/>
          </ac:spMkLst>
        </pc:spChg>
        <pc:spChg chg="add del">
          <ac:chgData name="PALANIAPPAN Devarajan" userId="0ccb0e75-6f62-4860-b5c8-e1d1cc272866" providerId="ADAL" clId="{6BFA7752-9EC0-471E-AC56-E890149C7F72}" dt="2023-12-15T12:23:17.050" v="2176" actId="26606"/>
          <ac:spMkLst>
            <pc:docMk/>
            <pc:sldMk cId="989058418" sldId="281"/>
            <ac:spMk id="17" creationId="{2633B3B5-CC90-43F0-8714-D31D1F3F0209}"/>
          </ac:spMkLst>
        </pc:spChg>
        <pc:spChg chg="add del">
          <ac:chgData name="PALANIAPPAN Devarajan" userId="0ccb0e75-6f62-4860-b5c8-e1d1cc272866" providerId="ADAL" clId="{6BFA7752-9EC0-471E-AC56-E890149C7F72}" dt="2023-12-15T13:35:58.089" v="2657" actId="26606"/>
          <ac:spMkLst>
            <pc:docMk/>
            <pc:sldMk cId="989058418" sldId="281"/>
            <ac:spMk id="19" creationId="{42A4FC2C-047E-45A5-965D-8E1E3BF09BC6}"/>
          </ac:spMkLst>
        </pc:spChg>
        <pc:spChg chg="add del">
          <ac:chgData name="PALANIAPPAN Devarajan" userId="0ccb0e75-6f62-4860-b5c8-e1d1cc272866" providerId="ADAL" clId="{6BFA7752-9EC0-471E-AC56-E890149C7F72}" dt="2023-12-15T13:38:45.571" v="2687" actId="26606"/>
          <ac:spMkLst>
            <pc:docMk/>
            <pc:sldMk cId="989058418" sldId="281"/>
            <ac:spMk id="30" creationId="{E722B2DD-E14D-4972-9D98-5D6E61B1B2D2}"/>
          </ac:spMkLst>
        </pc:spChg>
        <pc:spChg chg="add del">
          <ac:chgData name="PALANIAPPAN Devarajan" userId="0ccb0e75-6f62-4860-b5c8-e1d1cc272866" providerId="ADAL" clId="{6BFA7752-9EC0-471E-AC56-E890149C7F72}" dt="2023-12-15T13:38:45.571" v="2687" actId="26606"/>
          <ac:spMkLst>
            <pc:docMk/>
            <pc:sldMk cId="989058418" sldId="281"/>
            <ac:spMk id="31" creationId="{CEFDB412-E777-0078-F60F-DCE1A485551B}"/>
          </ac:spMkLst>
        </pc:spChg>
        <pc:spChg chg="add del">
          <ac:chgData name="PALANIAPPAN Devarajan" userId="0ccb0e75-6f62-4860-b5c8-e1d1cc272866" providerId="ADAL" clId="{6BFA7752-9EC0-471E-AC56-E890149C7F72}" dt="2023-12-15T13:38:38.798" v="2684" actId="26606"/>
          <ac:spMkLst>
            <pc:docMk/>
            <pc:sldMk cId="989058418" sldId="281"/>
            <ac:spMk id="36" creationId="{DDDE8F1B-7D12-DA50-6CB4-E966337CB378}"/>
          </ac:spMkLst>
        </pc:spChg>
        <pc:spChg chg="add del">
          <ac:chgData name="PALANIAPPAN Devarajan" userId="0ccb0e75-6f62-4860-b5c8-e1d1cc272866" providerId="ADAL" clId="{6BFA7752-9EC0-471E-AC56-E890149C7F72}" dt="2023-12-15T13:38:38.798" v="2684" actId="26606"/>
          <ac:spMkLst>
            <pc:docMk/>
            <pc:sldMk cId="989058418" sldId="281"/>
            <ac:spMk id="38" creationId="{49D2FB46-4858-EF0E-0495-439BCECA839D}"/>
          </ac:spMkLst>
        </pc:spChg>
        <pc:spChg chg="add del">
          <ac:chgData name="PALANIAPPAN Devarajan" userId="0ccb0e75-6f62-4860-b5c8-e1d1cc272866" providerId="ADAL" clId="{6BFA7752-9EC0-471E-AC56-E890149C7F72}" dt="2023-12-15T13:38:38.798" v="2684" actId="26606"/>
          <ac:spMkLst>
            <pc:docMk/>
            <pc:sldMk cId="989058418" sldId="281"/>
            <ac:spMk id="40" creationId="{EE39E8A4-1A69-6598-E450-4F053866DAAA}"/>
          </ac:spMkLst>
        </pc:spChg>
        <pc:spChg chg="add del">
          <ac:chgData name="PALANIAPPAN Devarajan" userId="0ccb0e75-6f62-4860-b5c8-e1d1cc272866" providerId="ADAL" clId="{6BFA7752-9EC0-471E-AC56-E890149C7F72}" dt="2023-12-15T13:38:38.798" v="2684" actId="26606"/>
          <ac:spMkLst>
            <pc:docMk/>
            <pc:sldMk cId="989058418" sldId="281"/>
            <ac:spMk id="42" creationId="{D6F65BD2-2754-E0E9-CFE6-19FD22182840}"/>
          </ac:spMkLst>
        </pc:spChg>
        <pc:spChg chg="add del">
          <ac:chgData name="PALANIAPPAN Devarajan" userId="0ccb0e75-6f62-4860-b5c8-e1d1cc272866" providerId="ADAL" clId="{6BFA7752-9EC0-471E-AC56-E890149C7F72}" dt="2023-12-15T13:38:38.798" v="2684" actId="26606"/>
          <ac:spMkLst>
            <pc:docMk/>
            <pc:sldMk cId="989058418" sldId="281"/>
            <ac:spMk id="44" creationId="{59FF3D06-BE9A-23D0-7FE5-BC81DE93164B}"/>
          </ac:spMkLst>
        </pc:spChg>
        <pc:spChg chg="add del">
          <ac:chgData name="PALANIAPPAN Devarajan" userId="0ccb0e75-6f62-4860-b5c8-e1d1cc272866" providerId="ADAL" clId="{6BFA7752-9EC0-471E-AC56-E890149C7F72}" dt="2023-12-15T13:38:45.556" v="2686" actId="26606"/>
          <ac:spMkLst>
            <pc:docMk/>
            <pc:sldMk cId="989058418" sldId="281"/>
            <ac:spMk id="46" creationId="{FF9F2414-84E8-453E-B1F3-389FDE8192D9}"/>
          </ac:spMkLst>
        </pc:spChg>
        <pc:spChg chg="add del">
          <ac:chgData name="PALANIAPPAN Devarajan" userId="0ccb0e75-6f62-4860-b5c8-e1d1cc272866" providerId="ADAL" clId="{6BFA7752-9EC0-471E-AC56-E890149C7F72}" dt="2023-12-15T13:38:45.556" v="2686" actId="26606"/>
          <ac:spMkLst>
            <pc:docMk/>
            <pc:sldMk cId="989058418" sldId="281"/>
            <ac:spMk id="47" creationId="{F3060C83-F051-4F0E-ABAD-AA0DFC48B218}"/>
          </ac:spMkLst>
        </pc:spChg>
        <pc:spChg chg="add del">
          <ac:chgData name="PALANIAPPAN Devarajan" userId="0ccb0e75-6f62-4860-b5c8-e1d1cc272866" providerId="ADAL" clId="{6BFA7752-9EC0-471E-AC56-E890149C7F72}" dt="2023-12-15T13:38:45.556" v="2686" actId="26606"/>
          <ac:spMkLst>
            <pc:docMk/>
            <pc:sldMk cId="989058418" sldId="281"/>
            <ac:spMk id="48" creationId="{3ECA69A1-7536-43AC-85EF-C7106179F5ED}"/>
          </ac:spMkLst>
        </pc:spChg>
        <pc:spChg chg="add del">
          <ac:chgData name="PALANIAPPAN Devarajan" userId="0ccb0e75-6f62-4860-b5c8-e1d1cc272866" providerId="ADAL" clId="{6BFA7752-9EC0-471E-AC56-E890149C7F72}" dt="2023-12-15T13:38:45.556" v="2686" actId="26606"/>
          <ac:spMkLst>
            <pc:docMk/>
            <pc:sldMk cId="989058418" sldId="281"/>
            <ac:spMk id="49" creationId="{83C98ABE-055B-441F-B07E-44F97F083C39}"/>
          </ac:spMkLst>
        </pc:spChg>
        <pc:spChg chg="add del">
          <ac:chgData name="PALANIAPPAN Devarajan" userId="0ccb0e75-6f62-4860-b5c8-e1d1cc272866" providerId="ADAL" clId="{6BFA7752-9EC0-471E-AC56-E890149C7F72}" dt="2023-12-15T13:38:45.556" v="2686" actId="26606"/>
          <ac:spMkLst>
            <pc:docMk/>
            <pc:sldMk cId="989058418" sldId="281"/>
            <ac:spMk id="50" creationId="{29FDB030-9B49-4CED-8CCD-4D99382388AC}"/>
          </ac:spMkLst>
        </pc:spChg>
        <pc:spChg chg="add del">
          <ac:chgData name="PALANIAPPAN Devarajan" userId="0ccb0e75-6f62-4860-b5c8-e1d1cc272866" providerId="ADAL" clId="{6BFA7752-9EC0-471E-AC56-E890149C7F72}" dt="2023-12-15T13:38:45.556" v="2686" actId="26606"/>
          <ac:spMkLst>
            <pc:docMk/>
            <pc:sldMk cId="989058418" sldId="281"/>
            <ac:spMk id="51" creationId="{3783CA14-24A1-485C-8B30-D6A5D87987AD}"/>
          </ac:spMkLst>
        </pc:spChg>
        <pc:spChg chg="add del">
          <ac:chgData name="PALANIAPPAN Devarajan" userId="0ccb0e75-6f62-4860-b5c8-e1d1cc272866" providerId="ADAL" clId="{6BFA7752-9EC0-471E-AC56-E890149C7F72}" dt="2023-12-15T13:38:45.556" v="2686" actId="26606"/>
          <ac:spMkLst>
            <pc:docMk/>
            <pc:sldMk cId="989058418" sldId="281"/>
            <ac:spMk id="52" creationId="{9A97C86A-04D6-40F7-AE84-31AB43E6A846}"/>
          </ac:spMkLst>
        </pc:spChg>
        <pc:grpChg chg="add del">
          <ac:chgData name="PALANIAPPAN Devarajan" userId="0ccb0e75-6f62-4860-b5c8-e1d1cc272866" providerId="ADAL" clId="{6BFA7752-9EC0-471E-AC56-E890149C7F72}" dt="2023-12-15T12:23:09.171" v="2174" actId="26606"/>
          <ac:grpSpMkLst>
            <pc:docMk/>
            <pc:sldMk cId="989058418" sldId="281"/>
            <ac:grpSpMk id="8" creationId="{723C66ED-DBBF-12CA-7F5E-813E0E7D036A}"/>
          </ac:grpSpMkLst>
        </pc:grpChg>
        <pc:grpChg chg="add del">
          <ac:chgData name="PALANIAPPAN Devarajan" userId="0ccb0e75-6f62-4860-b5c8-e1d1cc272866" providerId="ADAL" clId="{6BFA7752-9EC0-471E-AC56-E890149C7F72}" dt="2023-12-15T13:35:58.074" v="2656" actId="26606"/>
          <ac:grpSpMkLst>
            <pc:docMk/>
            <pc:sldMk cId="989058418" sldId="281"/>
            <ac:grpSpMk id="24" creationId="{A182C109-9E4C-3C96-8794-9411573CBDAF}"/>
          </ac:grpSpMkLst>
        </pc:grpChg>
        <pc:grpChg chg="add del">
          <ac:chgData name="PALANIAPPAN Devarajan" userId="0ccb0e75-6f62-4860-b5c8-e1d1cc272866" providerId="ADAL" clId="{6BFA7752-9EC0-471E-AC56-E890149C7F72}" dt="2023-12-21T10:26:26.861" v="3414"/>
          <ac:grpSpMkLst>
            <pc:docMk/>
            <pc:sldMk cId="989058418" sldId="281"/>
            <ac:grpSpMk id="54" creationId="{26176824-7946-6969-3841-DD5C101DF42D}"/>
          </ac:grpSpMkLst>
        </pc:grpChg>
        <pc:picChg chg="add mod">
          <ac:chgData name="PALANIAPPAN Devarajan" userId="0ccb0e75-6f62-4860-b5c8-e1d1cc272866" providerId="ADAL" clId="{6BFA7752-9EC0-471E-AC56-E890149C7F72}" dt="2023-12-15T13:38:45.571" v="2687" actId="26606"/>
          <ac:picMkLst>
            <pc:docMk/>
            <pc:sldMk cId="989058418" sldId="281"/>
            <ac:picMk id="3" creationId="{1EAE6631-5D30-651F-5F22-E6854F044A0E}"/>
          </ac:picMkLst>
        </pc:picChg>
      </pc:sldChg>
      <pc:sldChg chg="addSp modSp new del mod">
        <pc:chgData name="PALANIAPPAN Devarajan" userId="0ccb0e75-6f62-4860-b5c8-e1d1cc272866" providerId="ADAL" clId="{6BFA7752-9EC0-471E-AC56-E890149C7F72}" dt="2023-12-11T07:18:45.436" v="1981" actId="47"/>
        <pc:sldMkLst>
          <pc:docMk/>
          <pc:sldMk cId="2434333549" sldId="282"/>
        </pc:sldMkLst>
        <pc:picChg chg="add mod">
          <ac:chgData name="PALANIAPPAN Devarajan" userId="0ccb0e75-6f62-4860-b5c8-e1d1cc272866" providerId="ADAL" clId="{6BFA7752-9EC0-471E-AC56-E890149C7F72}" dt="2023-12-08T14:30:31.395" v="1146" actId="27614"/>
          <ac:picMkLst>
            <pc:docMk/>
            <pc:sldMk cId="2434333549" sldId="282"/>
            <ac:picMk id="3" creationId="{57F9C9F9-724F-9D4B-8391-A61A151D2C76}"/>
          </ac:picMkLst>
        </pc:picChg>
      </pc:sldChg>
      <pc:sldChg chg="addSp modSp new del mod">
        <pc:chgData name="PALANIAPPAN Devarajan" userId="0ccb0e75-6f62-4860-b5c8-e1d1cc272866" providerId="ADAL" clId="{6BFA7752-9EC0-471E-AC56-E890149C7F72}" dt="2023-12-11T07:18:49.269" v="1982" actId="47"/>
        <pc:sldMkLst>
          <pc:docMk/>
          <pc:sldMk cId="1311883978" sldId="283"/>
        </pc:sldMkLst>
        <pc:picChg chg="add mod">
          <ac:chgData name="PALANIAPPAN Devarajan" userId="0ccb0e75-6f62-4860-b5c8-e1d1cc272866" providerId="ADAL" clId="{6BFA7752-9EC0-471E-AC56-E890149C7F72}" dt="2023-12-08T14:30:35.305" v="1148" actId="27614"/>
          <ac:picMkLst>
            <pc:docMk/>
            <pc:sldMk cId="1311883978" sldId="283"/>
            <ac:picMk id="3" creationId="{615CEC13-D73A-BA4B-D228-FBC4A88627F6}"/>
          </ac:picMkLst>
        </pc:picChg>
      </pc:sldChg>
      <pc:sldChg chg="addSp modSp new del mod ord">
        <pc:chgData name="PALANIAPPAN Devarajan" userId="0ccb0e75-6f62-4860-b5c8-e1d1cc272866" providerId="ADAL" clId="{6BFA7752-9EC0-471E-AC56-E890149C7F72}" dt="2023-12-11T04:40:34.192" v="1350" actId="47"/>
        <pc:sldMkLst>
          <pc:docMk/>
          <pc:sldMk cId="2531353235" sldId="284"/>
        </pc:sldMkLst>
        <pc:picChg chg="add mod">
          <ac:chgData name="PALANIAPPAN Devarajan" userId="0ccb0e75-6f62-4860-b5c8-e1d1cc272866" providerId="ADAL" clId="{6BFA7752-9EC0-471E-AC56-E890149C7F72}" dt="2023-12-08T14:30:43.724" v="1150" actId="27614"/>
          <ac:picMkLst>
            <pc:docMk/>
            <pc:sldMk cId="2531353235" sldId="284"/>
            <ac:picMk id="3" creationId="{EF64D502-D845-484C-0118-F544D6F98CA4}"/>
          </ac:picMkLst>
        </pc:picChg>
      </pc:sldChg>
      <pc:sldChg chg="addSp modSp new del mod">
        <pc:chgData name="PALANIAPPAN Devarajan" userId="0ccb0e75-6f62-4860-b5c8-e1d1cc272866" providerId="ADAL" clId="{6BFA7752-9EC0-471E-AC56-E890149C7F72}" dt="2023-12-11T07:18:50.416" v="1983" actId="47"/>
        <pc:sldMkLst>
          <pc:docMk/>
          <pc:sldMk cId="2671575516" sldId="285"/>
        </pc:sldMkLst>
        <pc:picChg chg="add mod">
          <ac:chgData name="PALANIAPPAN Devarajan" userId="0ccb0e75-6f62-4860-b5c8-e1d1cc272866" providerId="ADAL" clId="{6BFA7752-9EC0-471E-AC56-E890149C7F72}" dt="2023-12-08T14:30:55.017" v="1152" actId="27614"/>
          <ac:picMkLst>
            <pc:docMk/>
            <pc:sldMk cId="2671575516" sldId="285"/>
            <ac:picMk id="3" creationId="{6CAEEC38-C319-4C20-D929-443AED339670}"/>
          </ac:picMkLst>
        </pc:picChg>
      </pc:sldChg>
      <pc:sldChg chg="addSp modSp new del mod">
        <pc:chgData name="PALANIAPPAN Devarajan" userId="0ccb0e75-6f62-4860-b5c8-e1d1cc272866" providerId="ADAL" clId="{6BFA7752-9EC0-471E-AC56-E890149C7F72}" dt="2023-12-11T06:51:01.602" v="1722" actId="47"/>
        <pc:sldMkLst>
          <pc:docMk/>
          <pc:sldMk cId="471799630" sldId="286"/>
        </pc:sldMkLst>
        <pc:picChg chg="add mod">
          <ac:chgData name="PALANIAPPAN Devarajan" userId="0ccb0e75-6f62-4860-b5c8-e1d1cc272866" providerId="ADAL" clId="{6BFA7752-9EC0-471E-AC56-E890149C7F72}" dt="2023-12-08T14:31:01.869" v="1154" actId="27614"/>
          <ac:picMkLst>
            <pc:docMk/>
            <pc:sldMk cId="471799630" sldId="286"/>
            <ac:picMk id="3" creationId="{19807930-BEDA-3000-DA6A-37829C90B96A}"/>
          </ac:picMkLst>
        </pc:picChg>
      </pc:sldChg>
      <pc:sldChg chg="addSp modSp new del mod">
        <pc:chgData name="PALANIAPPAN Devarajan" userId="0ccb0e75-6f62-4860-b5c8-e1d1cc272866" providerId="ADAL" clId="{6BFA7752-9EC0-471E-AC56-E890149C7F72}" dt="2023-12-11T06:51:03.325" v="1723" actId="47"/>
        <pc:sldMkLst>
          <pc:docMk/>
          <pc:sldMk cId="3608580657" sldId="287"/>
        </pc:sldMkLst>
        <pc:picChg chg="add mod">
          <ac:chgData name="PALANIAPPAN Devarajan" userId="0ccb0e75-6f62-4860-b5c8-e1d1cc272866" providerId="ADAL" clId="{6BFA7752-9EC0-471E-AC56-E890149C7F72}" dt="2023-12-08T14:31:05.603" v="1157" actId="962"/>
          <ac:picMkLst>
            <pc:docMk/>
            <pc:sldMk cId="3608580657" sldId="287"/>
            <ac:picMk id="3" creationId="{277310D9-7FDC-187C-E33C-A2A62FFC6DF6}"/>
          </ac:picMkLst>
        </pc:picChg>
      </pc:sldChg>
      <pc:sldChg chg="addSp modSp new del mod">
        <pc:chgData name="PALANIAPPAN Devarajan" userId="0ccb0e75-6f62-4860-b5c8-e1d1cc272866" providerId="ADAL" clId="{6BFA7752-9EC0-471E-AC56-E890149C7F72}" dt="2023-12-11T06:51:04.440" v="1724" actId="47"/>
        <pc:sldMkLst>
          <pc:docMk/>
          <pc:sldMk cId="3258764867" sldId="288"/>
        </pc:sldMkLst>
        <pc:picChg chg="add mod">
          <ac:chgData name="PALANIAPPAN Devarajan" userId="0ccb0e75-6f62-4860-b5c8-e1d1cc272866" providerId="ADAL" clId="{6BFA7752-9EC0-471E-AC56-E890149C7F72}" dt="2023-12-08T14:31:20.141" v="1169" actId="962"/>
          <ac:picMkLst>
            <pc:docMk/>
            <pc:sldMk cId="3258764867" sldId="288"/>
            <ac:picMk id="3" creationId="{1F58F2E1-C5A6-4C00-7F99-118A2350C86D}"/>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2641228574" sldId="289"/>
        </pc:sldMkLst>
        <pc:grpChg chg="add del">
          <ac:chgData name="PALANIAPPAN Devarajan" userId="0ccb0e75-6f62-4860-b5c8-e1d1cc272866" providerId="ADAL" clId="{6BFA7752-9EC0-471E-AC56-E890149C7F72}" dt="2023-12-21T10:26:26.861" v="3414"/>
          <ac:grpSpMkLst>
            <pc:docMk/>
            <pc:sldMk cId="2641228574" sldId="289"/>
            <ac:grpSpMk id="8" creationId="{26176824-7946-6969-3841-DD5C101DF42D}"/>
          </ac:grpSpMkLst>
        </pc:grpChg>
        <pc:picChg chg="add mod">
          <ac:chgData name="PALANIAPPAN Devarajan" userId="0ccb0e75-6f62-4860-b5c8-e1d1cc272866" providerId="ADAL" clId="{6BFA7752-9EC0-471E-AC56-E890149C7F72}" dt="2023-12-15T12:25:49.239" v="2198" actId="26606"/>
          <ac:picMkLst>
            <pc:docMk/>
            <pc:sldMk cId="2641228574" sldId="289"/>
            <ac:picMk id="3" creationId="{60E61091-E525-3F9E-B7D2-C87DEDA55843}"/>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1275256184" sldId="290"/>
        </pc:sldMkLst>
        <pc:grpChg chg="add del">
          <ac:chgData name="PALANIAPPAN Devarajan" userId="0ccb0e75-6f62-4860-b5c8-e1d1cc272866" providerId="ADAL" clId="{6BFA7752-9EC0-471E-AC56-E890149C7F72}" dt="2023-12-21T10:26:26.861" v="3414"/>
          <ac:grpSpMkLst>
            <pc:docMk/>
            <pc:sldMk cId="1275256184" sldId="290"/>
            <ac:grpSpMk id="8" creationId="{26176824-7946-6969-3841-DD5C101DF42D}"/>
          </ac:grpSpMkLst>
        </pc:grpChg>
        <pc:picChg chg="add mod">
          <ac:chgData name="PALANIAPPAN Devarajan" userId="0ccb0e75-6f62-4860-b5c8-e1d1cc272866" providerId="ADAL" clId="{6BFA7752-9EC0-471E-AC56-E890149C7F72}" dt="2023-12-15T12:26:03.184" v="2200" actId="26606"/>
          <ac:picMkLst>
            <pc:docMk/>
            <pc:sldMk cId="1275256184" sldId="290"/>
            <ac:picMk id="3" creationId="{30B81DC1-89AC-20FF-C8F7-ABBDB7536168}"/>
          </ac:picMkLst>
        </pc:picChg>
      </pc:sldChg>
      <pc:sldChg chg="addSp modSp new del mod">
        <pc:chgData name="PALANIAPPAN Devarajan" userId="0ccb0e75-6f62-4860-b5c8-e1d1cc272866" providerId="ADAL" clId="{6BFA7752-9EC0-471E-AC56-E890149C7F72}" dt="2023-12-11T06:38:30.442" v="1631" actId="47"/>
        <pc:sldMkLst>
          <pc:docMk/>
          <pc:sldMk cId="3800551166" sldId="291"/>
        </pc:sldMkLst>
        <pc:picChg chg="add mod">
          <ac:chgData name="PALANIAPPAN Devarajan" userId="0ccb0e75-6f62-4860-b5c8-e1d1cc272866" providerId="ADAL" clId="{6BFA7752-9EC0-471E-AC56-E890149C7F72}" dt="2023-12-08T14:32:43.734" v="1175" actId="27614"/>
          <ac:picMkLst>
            <pc:docMk/>
            <pc:sldMk cId="3800551166" sldId="291"/>
            <ac:picMk id="3" creationId="{BC472859-1C6D-F72C-987A-F14319EB3E1A}"/>
          </ac:picMkLst>
        </pc:picChg>
      </pc:sldChg>
      <pc:sldChg chg="addSp modSp new del mod">
        <pc:chgData name="PALANIAPPAN Devarajan" userId="0ccb0e75-6f62-4860-b5c8-e1d1cc272866" providerId="ADAL" clId="{6BFA7752-9EC0-471E-AC56-E890149C7F72}" dt="2023-12-11T06:51:08.095" v="1725" actId="47"/>
        <pc:sldMkLst>
          <pc:docMk/>
          <pc:sldMk cId="1559520829" sldId="292"/>
        </pc:sldMkLst>
        <pc:picChg chg="add mod">
          <ac:chgData name="PALANIAPPAN Devarajan" userId="0ccb0e75-6f62-4860-b5c8-e1d1cc272866" providerId="ADAL" clId="{6BFA7752-9EC0-471E-AC56-E890149C7F72}" dt="2023-12-08T14:32:52.297" v="1177" actId="27614"/>
          <ac:picMkLst>
            <pc:docMk/>
            <pc:sldMk cId="1559520829" sldId="292"/>
            <ac:picMk id="3" creationId="{D616436C-6827-9203-2856-533B3DA6F660}"/>
          </ac:picMkLst>
        </pc:picChg>
      </pc:sldChg>
      <pc:sldChg chg="addSp modSp new del mod">
        <pc:chgData name="PALANIAPPAN Devarajan" userId="0ccb0e75-6f62-4860-b5c8-e1d1cc272866" providerId="ADAL" clId="{6BFA7752-9EC0-471E-AC56-E890149C7F72}" dt="2023-12-11T06:51:10.132" v="1726" actId="47"/>
        <pc:sldMkLst>
          <pc:docMk/>
          <pc:sldMk cId="3284423692" sldId="293"/>
        </pc:sldMkLst>
        <pc:picChg chg="add mod">
          <ac:chgData name="PALANIAPPAN Devarajan" userId="0ccb0e75-6f62-4860-b5c8-e1d1cc272866" providerId="ADAL" clId="{6BFA7752-9EC0-471E-AC56-E890149C7F72}" dt="2023-12-08T14:33:06.623" v="1179" actId="27614"/>
          <ac:picMkLst>
            <pc:docMk/>
            <pc:sldMk cId="3284423692" sldId="293"/>
            <ac:picMk id="3" creationId="{64F0D76F-76B0-50EA-CF5F-F3CB97148792}"/>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1939490636" sldId="294"/>
        </pc:sldMkLst>
        <pc:grpChg chg="add del">
          <ac:chgData name="PALANIAPPAN Devarajan" userId="0ccb0e75-6f62-4860-b5c8-e1d1cc272866" providerId="ADAL" clId="{6BFA7752-9EC0-471E-AC56-E890149C7F72}" dt="2023-12-21T10:26:26.861" v="3414"/>
          <ac:grpSpMkLst>
            <pc:docMk/>
            <pc:sldMk cId="1939490636" sldId="294"/>
            <ac:grpSpMk id="5" creationId="{26176824-7946-6969-3841-DD5C101DF42D}"/>
          </ac:grpSpMkLst>
        </pc:grpChg>
        <pc:grpChg chg="add del">
          <ac:chgData name="PALANIAPPAN Devarajan" userId="0ccb0e75-6f62-4860-b5c8-e1d1cc272866" providerId="ADAL" clId="{6BFA7752-9EC0-471E-AC56-E890149C7F72}" dt="2023-12-15T12:25:31.915" v="2196" actId="26606"/>
          <ac:grpSpMkLst>
            <pc:docMk/>
            <pc:sldMk cId="1939490636" sldId="294"/>
            <ac:grpSpMk id="8" creationId="{26176824-7946-6969-3841-DD5C101DF42D}"/>
          </ac:grpSpMkLst>
        </pc:grpChg>
        <pc:picChg chg="add mod">
          <ac:chgData name="PALANIAPPAN Devarajan" userId="0ccb0e75-6f62-4860-b5c8-e1d1cc272866" providerId="ADAL" clId="{6BFA7752-9EC0-471E-AC56-E890149C7F72}" dt="2023-12-15T12:25:39.394" v="2197" actId="26606"/>
          <ac:picMkLst>
            <pc:docMk/>
            <pc:sldMk cId="1939490636" sldId="294"/>
            <ac:picMk id="3" creationId="{5D0205B8-8602-E92F-2A91-87AD16A5D1D9}"/>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3477269192" sldId="295"/>
        </pc:sldMkLst>
        <pc:grpChg chg="add del">
          <ac:chgData name="PALANIAPPAN Devarajan" userId="0ccb0e75-6f62-4860-b5c8-e1d1cc272866" providerId="ADAL" clId="{6BFA7752-9EC0-471E-AC56-E890149C7F72}" dt="2023-12-21T10:26:26.861" v="3414"/>
          <ac:grpSpMkLst>
            <pc:docMk/>
            <pc:sldMk cId="3477269192" sldId="295"/>
            <ac:grpSpMk id="8" creationId="{26176824-7946-6969-3841-DD5C101DF42D}"/>
          </ac:grpSpMkLst>
        </pc:grpChg>
        <pc:picChg chg="add mod">
          <ac:chgData name="PALANIAPPAN Devarajan" userId="0ccb0e75-6f62-4860-b5c8-e1d1cc272866" providerId="ADAL" clId="{6BFA7752-9EC0-471E-AC56-E890149C7F72}" dt="2023-12-15T12:26:20.745" v="2202" actId="26606"/>
          <ac:picMkLst>
            <pc:docMk/>
            <pc:sldMk cId="3477269192" sldId="295"/>
            <ac:picMk id="3" creationId="{B9D7EDC1-21A6-53F3-EEA8-92B763346FD5}"/>
          </ac:picMkLst>
        </pc:picChg>
      </pc:sldChg>
      <pc:sldChg chg="addSp modSp new del mod">
        <pc:chgData name="PALANIAPPAN Devarajan" userId="0ccb0e75-6f62-4860-b5c8-e1d1cc272866" providerId="ADAL" clId="{6BFA7752-9EC0-471E-AC56-E890149C7F72}" dt="2023-12-11T07:18:39.865" v="1980" actId="47"/>
        <pc:sldMkLst>
          <pc:docMk/>
          <pc:sldMk cId="2770342761" sldId="296"/>
        </pc:sldMkLst>
        <pc:picChg chg="add mod">
          <ac:chgData name="PALANIAPPAN Devarajan" userId="0ccb0e75-6f62-4860-b5c8-e1d1cc272866" providerId="ADAL" clId="{6BFA7752-9EC0-471E-AC56-E890149C7F72}" dt="2023-12-08T14:33:29.117" v="1186" actId="962"/>
          <ac:picMkLst>
            <pc:docMk/>
            <pc:sldMk cId="2770342761" sldId="296"/>
            <ac:picMk id="3" creationId="{684A3FD5-FB66-7ACB-482C-228BCB234B4C}"/>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1370336890" sldId="297"/>
        </pc:sldMkLst>
        <pc:grpChg chg="add del">
          <ac:chgData name="PALANIAPPAN Devarajan" userId="0ccb0e75-6f62-4860-b5c8-e1d1cc272866" providerId="ADAL" clId="{6BFA7752-9EC0-471E-AC56-E890149C7F72}" dt="2023-12-21T10:26:26.861" v="3414"/>
          <ac:grpSpMkLst>
            <pc:docMk/>
            <pc:sldMk cId="1370336890" sldId="297"/>
            <ac:grpSpMk id="8" creationId="{26176824-7946-6969-3841-DD5C101DF42D}"/>
          </ac:grpSpMkLst>
        </pc:grpChg>
        <pc:picChg chg="add mod">
          <ac:chgData name="PALANIAPPAN Devarajan" userId="0ccb0e75-6f62-4860-b5c8-e1d1cc272866" providerId="ADAL" clId="{6BFA7752-9EC0-471E-AC56-E890149C7F72}" dt="2023-12-15T12:26:28.975" v="2203" actId="26606"/>
          <ac:picMkLst>
            <pc:docMk/>
            <pc:sldMk cId="1370336890" sldId="297"/>
            <ac:picMk id="3" creationId="{B703D987-4550-42CC-EAD7-11FA76904532}"/>
          </ac:picMkLst>
        </pc:picChg>
      </pc:sldChg>
      <pc:sldChg chg="addSp modSp new del mod ord">
        <pc:chgData name="PALANIAPPAN Devarajan" userId="0ccb0e75-6f62-4860-b5c8-e1d1cc272866" providerId="ADAL" clId="{6BFA7752-9EC0-471E-AC56-E890149C7F72}" dt="2023-12-14T06:32:30.618" v="1991" actId="47"/>
        <pc:sldMkLst>
          <pc:docMk/>
          <pc:sldMk cId="3998009584" sldId="298"/>
        </pc:sldMkLst>
        <pc:picChg chg="add mod">
          <ac:chgData name="PALANIAPPAN Devarajan" userId="0ccb0e75-6f62-4860-b5c8-e1d1cc272866" providerId="ADAL" clId="{6BFA7752-9EC0-471E-AC56-E890149C7F72}" dt="2023-12-08T14:34:12.522" v="1198" actId="27614"/>
          <ac:picMkLst>
            <pc:docMk/>
            <pc:sldMk cId="3998009584" sldId="298"/>
            <ac:picMk id="3" creationId="{34403F8D-20EF-0F24-481C-3A85F310C134}"/>
          </ac:picMkLst>
        </pc:picChg>
      </pc:sldChg>
      <pc:sldChg chg="addSp delSp modSp add mod ord modTransition setBg delDesignElem">
        <pc:chgData name="PALANIAPPAN Devarajan" userId="0ccb0e75-6f62-4860-b5c8-e1d1cc272866" providerId="ADAL" clId="{6BFA7752-9EC0-471E-AC56-E890149C7F72}" dt="2023-12-21T10:26:26.861" v="3414"/>
        <pc:sldMkLst>
          <pc:docMk/>
          <pc:sldMk cId="259898714" sldId="299"/>
        </pc:sldMkLst>
        <pc:spChg chg="add del">
          <ac:chgData name="PALANIAPPAN Devarajan" userId="0ccb0e75-6f62-4860-b5c8-e1d1cc272866" providerId="ADAL" clId="{6BFA7752-9EC0-471E-AC56-E890149C7F72}" dt="2023-12-15T12:28:55.746" v="2227" actId="26606"/>
          <ac:spMkLst>
            <pc:docMk/>
            <pc:sldMk cId="259898714" sldId="299"/>
            <ac:spMk id="8" creationId="{16B067B1-F4E5-4FDF-813D-C9E872E80075}"/>
          </ac:spMkLst>
        </pc:spChg>
        <pc:grpChg chg="add del">
          <ac:chgData name="PALANIAPPAN Devarajan" userId="0ccb0e75-6f62-4860-b5c8-e1d1cc272866" providerId="ADAL" clId="{6BFA7752-9EC0-471E-AC56-E890149C7F72}" dt="2023-12-21T10:26:26.861" v="3414"/>
          <ac:grpSpMkLst>
            <pc:docMk/>
            <pc:sldMk cId="259898714" sldId="299"/>
            <ac:grpSpMk id="13" creationId="{26176824-7946-6969-3841-DD5C101DF42D}"/>
          </ac:grpSpMkLst>
        </pc:grpChg>
        <pc:picChg chg="add mod">
          <ac:chgData name="PALANIAPPAN Devarajan" userId="0ccb0e75-6f62-4860-b5c8-e1d1cc272866" providerId="ADAL" clId="{6BFA7752-9EC0-471E-AC56-E890149C7F72}" dt="2023-12-15T12:28:55.746" v="2227" actId="26606"/>
          <ac:picMkLst>
            <pc:docMk/>
            <pc:sldMk cId="259898714" sldId="299"/>
            <ac:picMk id="3" creationId="{397A9B74-F95B-8AE0-69D9-5096AC9625D6}"/>
          </ac:picMkLst>
        </pc:picChg>
        <pc:picChg chg="del mod replId">
          <ac:chgData name="PALANIAPPAN Devarajan" userId="0ccb0e75-6f62-4860-b5c8-e1d1cc272866" providerId="ADAL" clId="{6BFA7752-9EC0-471E-AC56-E890149C7F72}" dt="2023-12-11T06:55:44.246" v="1755" actId="26606"/>
          <ac:picMkLst>
            <pc:docMk/>
            <pc:sldMk cId="259898714" sldId="299"/>
            <ac:picMk id="5" creationId="{2F5C8BBB-C292-C3BB-C78E-4F37A3A01392}"/>
          </ac:picMkLst>
        </pc:picChg>
      </pc:sldChg>
      <pc:sldChg chg="addSp modSp new del mod">
        <pc:chgData name="PALANIAPPAN Devarajan" userId="0ccb0e75-6f62-4860-b5c8-e1d1cc272866" providerId="ADAL" clId="{6BFA7752-9EC0-471E-AC56-E890149C7F72}" dt="2023-12-11T04:00:13.588" v="1221" actId="2696"/>
        <pc:sldMkLst>
          <pc:docMk/>
          <pc:sldMk cId="1251664871" sldId="299"/>
        </pc:sldMkLst>
        <pc:picChg chg="add mod">
          <ac:chgData name="PALANIAPPAN Devarajan" userId="0ccb0e75-6f62-4860-b5c8-e1d1cc272866" providerId="ADAL" clId="{6BFA7752-9EC0-471E-AC56-E890149C7F72}" dt="2023-12-08T14:34:17.885" v="1201" actId="962"/>
          <ac:picMkLst>
            <pc:docMk/>
            <pc:sldMk cId="1251664871" sldId="299"/>
            <ac:picMk id="3" creationId="{2F5C8BBB-C292-C3BB-C78E-4F37A3A01392}"/>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8227502" sldId="300"/>
        </pc:sldMkLst>
        <pc:spChg chg="add del">
          <ac:chgData name="PALANIAPPAN Devarajan" userId="0ccb0e75-6f62-4860-b5c8-e1d1cc272866" providerId="ADAL" clId="{6BFA7752-9EC0-471E-AC56-E890149C7F72}" dt="2023-12-14T06:34:05.750" v="2001" actId="26606"/>
          <ac:spMkLst>
            <pc:docMk/>
            <pc:sldMk cId="8227502" sldId="300"/>
            <ac:spMk id="8" creationId="{F3060C83-F051-4F0E-ABAD-AA0DFC48B218}"/>
          </ac:spMkLst>
        </pc:spChg>
        <pc:spChg chg="add del">
          <ac:chgData name="PALANIAPPAN Devarajan" userId="0ccb0e75-6f62-4860-b5c8-e1d1cc272866" providerId="ADAL" clId="{6BFA7752-9EC0-471E-AC56-E890149C7F72}" dt="2023-12-14T06:34:05.750" v="2001" actId="26606"/>
          <ac:spMkLst>
            <pc:docMk/>
            <pc:sldMk cId="8227502" sldId="300"/>
            <ac:spMk id="10" creationId="{83C98ABE-055B-441F-B07E-44F97F083C39}"/>
          </ac:spMkLst>
        </pc:spChg>
        <pc:spChg chg="add del">
          <ac:chgData name="PALANIAPPAN Devarajan" userId="0ccb0e75-6f62-4860-b5c8-e1d1cc272866" providerId="ADAL" clId="{6BFA7752-9EC0-471E-AC56-E890149C7F72}" dt="2023-12-14T06:34:05.750" v="2001" actId="26606"/>
          <ac:spMkLst>
            <pc:docMk/>
            <pc:sldMk cId="8227502" sldId="300"/>
            <ac:spMk id="12" creationId="{29FDB030-9B49-4CED-8CCD-4D99382388AC}"/>
          </ac:spMkLst>
        </pc:spChg>
        <pc:spChg chg="add del">
          <ac:chgData name="PALANIAPPAN Devarajan" userId="0ccb0e75-6f62-4860-b5c8-e1d1cc272866" providerId="ADAL" clId="{6BFA7752-9EC0-471E-AC56-E890149C7F72}" dt="2023-12-14T06:34:05.750" v="2001" actId="26606"/>
          <ac:spMkLst>
            <pc:docMk/>
            <pc:sldMk cId="8227502" sldId="300"/>
            <ac:spMk id="14" creationId="{3783CA14-24A1-485C-8B30-D6A5D87987AD}"/>
          </ac:spMkLst>
        </pc:spChg>
        <pc:spChg chg="add del">
          <ac:chgData name="PALANIAPPAN Devarajan" userId="0ccb0e75-6f62-4860-b5c8-e1d1cc272866" providerId="ADAL" clId="{6BFA7752-9EC0-471E-AC56-E890149C7F72}" dt="2023-12-14T06:34:05.750" v="2001" actId="26606"/>
          <ac:spMkLst>
            <pc:docMk/>
            <pc:sldMk cId="8227502" sldId="300"/>
            <ac:spMk id="16" creationId="{9A97C86A-04D6-40F7-AE84-31AB43E6A846}"/>
          </ac:spMkLst>
        </pc:spChg>
        <pc:spChg chg="add del">
          <ac:chgData name="PALANIAPPAN Devarajan" userId="0ccb0e75-6f62-4860-b5c8-e1d1cc272866" providerId="ADAL" clId="{6BFA7752-9EC0-471E-AC56-E890149C7F72}" dt="2023-12-14T06:34:05.750" v="2001" actId="26606"/>
          <ac:spMkLst>
            <pc:docMk/>
            <pc:sldMk cId="8227502" sldId="300"/>
            <ac:spMk id="18" creationId="{FF9F2414-84E8-453E-B1F3-389FDE8192D9}"/>
          </ac:spMkLst>
        </pc:spChg>
        <pc:spChg chg="add del">
          <ac:chgData name="PALANIAPPAN Devarajan" userId="0ccb0e75-6f62-4860-b5c8-e1d1cc272866" providerId="ADAL" clId="{6BFA7752-9EC0-471E-AC56-E890149C7F72}" dt="2023-12-14T06:34:05.750" v="2001" actId="26606"/>
          <ac:spMkLst>
            <pc:docMk/>
            <pc:sldMk cId="8227502" sldId="300"/>
            <ac:spMk id="20" creationId="{3ECA69A1-7536-43AC-85EF-C7106179F5ED}"/>
          </ac:spMkLst>
        </pc:spChg>
        <pc:spChg chg="add del">
          <ac:chgData name="PALANIAPPAN Devarajan" userId="0ccb0e75-6f62-4860-b5c8-e1d1cc272866" providerId="ADAL" clId="{6BFA7752-9EC0-471E-AC56-E890149C7F72}" dt="2023-12-14T06:34:17.513" v="2003" actId="26606"/>
          <ac:spMkLst>
            <pc:docMk/>
            <pc:sldMk cId="8227502" sldId="300"/>
            <ac:spMk id="22" creationId="{42A4FC2C-047E-45A5-965D-8E1E3BF09BC6}"/>
          </ac:spMkLst>
        </pc:spChg>
        <pc:spChg chg="add del">
          <ac:chgData name="PALANIAPPAN Devarajan" userId="0ccb0e75-6f62-4860-b5c8-e1d1cc272866" providerId="ADAL" clId="{6BFA7752-9EC0-471E-AC56-E890149C7F72}" dt="2023-12-15T12:28:14.565" v="2223" actId="26606"/>
          <ac:spMkLst>
            <pc:docMk/>
            <pc:sldMk cId="8227502" sldId="300"/>
            <ac:spMk id="24" creationId="{16B067B1-F4E5-4FDF-813D-C9E872E80075}"/>
          </ac:spMkLst>
        </pc:spChg>
        <pc:spChg chg="add del">
          <ac:chgData name="PALANIAPPAN Devarajan" userId="0ccb0e75-6f62-4860-b5c8-e1d1cc272866" providerId="ADAL" clId="{6BFA7752-9EC0-471E-AC56-E890149C7F72}" dt="2023-12-15T12:28:01.886" v="2218" actId="26606"/>
          <ac:spMkLst>
            <pc:docMk/>
            <pc:sldMk cId="8227502" sldId="300"/>
            <ac:spMk id="31" creationId="{C463B99A-73EE-4FBB-B7C4-F9F9BCC25C65}"/>
          </ac:spMkLst>
        </pc:spChg>
        <pc:spChg chg="add del">
          <ac:chgData name="PALANIAPPAN Devarajan" userId="0ccb0e75-6f62-4860-b5c8-e1d1cc272866" providerId="ADAL" clId="{6BFA7752-9EC0-471E-AC56-E890149C7F72}" dt="2023-12-15T12:28:01.886" v="2218" actId="26606"/>
          <ac:spMkLst>
            <pc:docMk/>
            <pc:sldMk cId="8227502" sldId="300"/>
            <ac:spMk id="33" creationId="{A5D2A5D1-BA0D-47D3-B051-DA7743C46E28}"/>
          </ac:spMkLst>
        </pc:spChg>
        <pc:spChg chg="add del">
          <ac:chgData name="PALANIAPPAN Devarajan" userId="0ccb0e75-6f62-4860-b5c8-e1d1cc272866" providerId="ADAL" clId="{6BFA7752-9EC0-471E-AC56-E890149C7F72}" dt="2023-12-15T12:27:53.647" v="2216" actId="26606"/>
          <ac:spMkLst>
            <pc:docMk/>
            <pc:sldMk cId="8227502" sldId="300"/>
            <ac:spMk id="35" creationId="{3783CA14-24A1-485C-8B30-D6A5D87987AD}"/>
          </ac:spMkLst>
        </pc:spChg>
        <pc:spChg chg="add del">
          <ac:chgData name="PALANIAPPAN Devarajan" userId="0ccb0e75-6f62-4860-b5c8-e1d1cc272866" providerId="ADAL" clId="{6BFA7752-9EC0-471E-AC56-E890149C7F72}" dt="2023-12-15T12:27:53.647" v="2216" actId="26606"/>
          <ac:spMkLst>
            <pc:docMk/>
            <pc:sldMk cId="8227502" sldId="300"/>
            <ac:spMk id="36" creationId="{F3060C83-F051-4F0E-ABAD-AA0DFC48B218}"/>
          </ac:spMkLst>
        </pc:spChg>
        <pc:spChg chg="add del">
          <ac:chgData name="PALANIAPPAN Devarajan" userId="0ccb0e75-6f62-4860-b5c8-e1d1cc272866" providerId="ADAL" clId="{6BFA7752-9EC0-471E-AC56-E890149C7F72}" dt="2023-12-15T12:27:53.647" v="2216" actId="26606"/>
          <ac:spMkLst>
            <pc:docMk/>
            <pc:sldMk cId="8227502" sldId="300"/>
            <ac:spMk id="37" creationId="{9A97C86A-04D6-40F7-AE84-31AB43E6A846}"/>
          </ac:spMkLst>
        </pc:spChg>
        <pc:spChg chg="add del">
          <ac:chgData name="PALANIAPPAN Devarajan" userId="0ccb0e75-6f62-4860-b5c8-e1d1cc272866" providerId="ADAL" clId="{6BFA7752-9EC0-471E-AC56-E890149C7F72}" dt="2023-12-15T12:27:53.647" v="2216" actId="26606"/>
          <ac:spMkLst>
            <pc:docMk/>
            <pc:sldMk cId="8227502" sldId="300"/>
            <ac:spMk id="38" creationId="{83C98ABE-055B-441F-B07E-44F97F083C39}"/>
          </ac:spMkLst>
        </pc:spChg>
        <pc:spChg chg="add del">
          <ac:chgData name="PALANIAPPAN Devarajan" userId="0ccb0e75-6f62-4860-b5c8-e1d1cc272866" providerId="ADAL" clId="{6BFA7752-9EC0-471E-AC56-E890149C7F72}" dt="2023-12-15T12:27:53.647" v="2216" actId="26606"/>
          <ac:spMkLst>
            <pc:docMk/>
            <pc:sldMk cId="8227502" sldId="300"/>
            <ac:spMk id="39" creationId="{FF9F2414-84E8-453E-B1F3-389FDE8192D9}"/>
          </ac:spMkLst>
        </pc:spChg>
        <pc:spChg chg="add del">
          <ac:chgData name="PALANIAPPAN Devarajan" userId="0ccb0e75-6f62-4860-b5c8-e1d1cc272866" providerId="ADAL" clId="{6BFA7752-9EC0-471E-AC56-E890149C7F72}" dt="2023-12-15T12:27:53.647" v="2216" actId="26606"/>
          <ac:spMkLst>
            <pc:docMk/>
            <pc:sldMk cId="8227502" sldId="300"/>
            <ac:spMk id="40" creationId="{29FDB030-9B49-4CED-8CCD-4D99382388AC}"/>
          </ac:spMkLst>
        </pc:spChg>
        <pc:spChg chg="add del">
          <ac:chgData name="PALANIAPPAN Devarajan" userId="0ccb0e75-6f62-4860-b5c8-e1d1cc272866" providerId="ADAL" clId="{6BFA7752-9EC0-471E-AC56-E890149C7F72}" dt="2023-12-15T12:27:53.647" v="2216" actId="26606"/>
          <ac:spMkLst>
            <pc:docMk/>
            <pc:sldMk cId="8227502" sldId="300"/>
            <ac:spMk id="41" creationId="{3ECA69A1-7536-43AC-85EF-C7106179F5ED}"/>
          </ac:spMkLst>
        </pc:spChg>
        <pc:spChg chg="add del">
          <ac:chgData name="PALANIAPPAN Devarajan" userId="0ccb0e75-6f62-4860-b5c8-e1d1cc272866" providerId="ADAL" clId="{6BFA7752-9EC0-471E-AC56-E890149C7F72}" dt="2023-12-15T12:28:01.886" v="2218" actId="26606"/>
          <ac:spMkLst>
            <pc:docMk/>
            <pc:sldMk cId="8227502" sldId="300"/>
            <ac:spMk id="43" creationId="{2D2B266D-3625-4584-A5C3-7D3F672CFF30}"/>
          </ac:spMkLst>
        </pc:spChg>
        <pc:spChg chg="add del">
          <ac:chgData name="PALANIAPPAN Devarajan" userId="0ccb0e75-6f62-4860-b5c8-e1d1cc272866" providerId="ADAL" clId="{6BFA7752-9EC0-471E-AC56-E890149C7F72}" dt="2023-12-15T12:28:07.179" v="2220" actId="26606"/>
          <ac:spMkLst>
            <pc:docMk/>
            <pc:sldMk cId="8227502" sldId="300"/>
            <ac:spMk id="45" creationId="{F3060C83-F051-4F0E-ABAD-AA0DFC48B218}"/>
          </ac:spMkLst>
        </pc:spChg>
        <pc:spChg chg="add del">
          <ac:chgData name="PALANIAPPAN Devarajan" userId="0ccb0e75-6f62-4860-b5c8-e1d1cc272866" providerId="ADAL" clId="{6BFA7752-9EC0-471E-AC56-E890149C7F72}" dt="2023-12-15T12:28:07.179" v="2220" actId="26606"/>
          <ac:spMkLst>
            <pc:docMk/>
            <pc:sldMk cId="8227502" sldId="300"/>
            <ac:spMk id="46" creationId="{83C98ABE-055B-441F-B07E-44F97F083C39}"/>
          </ac:spMkLst>
        </pc:spChg>
        <pc:spChg chg="add del">
          <ac:chgData name="PALANIAPPAN Devarajan" userId="0ccb0e75-6f62-4860-b5c8-e1d1cc272866" providerId="ADAL" clId="{6BFA7752-9EC0-471E-AC56-E890149C7F72}" dt="2023-12-15T12:28:07.179" v="2220" actId="26606"/>
          <ac:spMkLst>
            <pc:docMk/>
            <pc:sldMk cId="8227502" sldId="300"/>
            <ac:spMk id="47" creationId="{29FDB030-9B49-4CED-8CCD-4D99382388AC}"/>
          </ac:spMkLst>
        </pc:spChg>
        <pc:spChg chg="add del">
          <ac:chgData name="PALANIAPPAN Devarajan" userId="0ccb0e75-6f62-4860-b5c8-e1d1cc272866" providerId="ADAL" clId="{6BFA7752-9EC0-471E-AC56-E890149C7F72}" dt="2023-12-15T12:28:07.179" v="2220" actId="26606"/>
          <ac:spMkLst>
            <pc:docMk/>
            <pc:sldMk cId="8227502" sldId="300"/>
            <ac:spMk id="48" creationId="{3783CA14-24A1-485C-8B30-D6A5D87987AD}"/>
          </ac:spMkLst>
        </pc:spChg>
        <pc:spChg chg="add del">
          <ac:chgData name="PALANIAPPAN Devarajan" userId="0ccb0e75-6f62-4860-b5c8-e1d1cc272866" providerId="ADAL" clId="{6BFA7752-9EC0-471E-AC56-E890149C7F72}" dt="2023-12-15T12:28:07.179" v="2220" actId="26606"/>
          <ac:spMkLst>
            <pc:docMk/>
            <pc:sldMk cId="8227502" sldId="300"/>
            <ac:spMk id="49" creationId="{9A97C86A-04D6-40F7-AE84-31AB43E6A846}"/>
          </ac:spMkLst>
        </pc:spChg>
        <pc:spChg chg="add del">
          <ac:chgData name="PALANIAPPAN Devarajan" userId="0ccb0e75-6f62-4860-b5c8-e1d1cc272866" providerId="ADAL" clId="{6BFA7752-9EC0-471E-AC56-E890149C7F72}" dt="2023-12-15T12:28:07.179" v="2220" actId="26606"/>
          <ac:spMkLst>
            <pc:docMk/>
            <pc:sldMk cId="8227502" sldId="300"/>
            <ac:spMk id="50" creationId="{FF9F2414-84E8-453E-B1F3-389FDE8192D9}"/>
          </ac:spMkLst>
        </pc:spChg>
        <pc:spChg chg="add del">
          <ac:chgData name="PALANIAPPAN Devarajan" userId="0ccb0e75-6f62-4860-b5c8-e1d1cc272866" providerId="ADAL" clId="{6BFA7752-9EC0-471E-AC56-E890149C7F72}" dt="2023-12-15T12:28:07.179" v="2220" actId="26606"/>
          <ac:spMkLst>
            <pc:docMk/>
            <pc:sldMk cId="8227502" sldId="300"/>
            <ac:spMk id="51" creationId="{3ECA69A1-7536-43AC-85EF-C7106179F5ED}"/>
          </ac:spMkLst>
        </pc:spChg>
        <pc:spChg chg="add del">
          <ac:chgData name="PALANIAPPAN Devarajan" userId="0ccb0e75-6f62-4860-b5c8-e1d1cc272866" providerId="ADAL" clId="{6BFA7752-9EC0-471E-AC56-E890149C7F72}" dt="2023-12-15T12:28:14.562" v="2222" actId="26606"/>
          <ac:spMkLst>
            <pc:docMk/>
            <pc:sldMk cId="8227502" sldId="300"/>
            <ac:spMk id="53" creationId="{42A4FC2C-047E-45A5-965D-8E1E3BF09BC6}"/>
          </ac:spMkLst>
        </pc:spChg>
        <pc:grpChg chg="add del">
          <ac:chgData name="PALANIAPPAN Devarajan" userId="0ccb0e75-6f62-4860-b5c8-e1d1cc272866" providerId="ADAL" clId="{6BFA7752-9EC0-471E-AC56-E890149C7F72}" dt="2023-12-15T12:27:44.371" v="2214" actId="26606"/>
          <ac:grpSpMkLst>
            <pc:docMk/>
            <pc:sldMk cId="8227502" sldId="300"/>
            <ac:grpSpMk id="29" creationId="{26176824-7946-6969-3841-DD5C101DF42D}"/>
          </ac:grpSpMkLst>
        </pc:grpChg>
        <pc:grpChg chg="add del">
          <ac:chgData name="PALANIAPPAN Devarajan" userId="0ccb0e75-6f62-4860-b5c8-e1d1cc272866" providerId="ADAL" clId="{6BFA7752-9EC0-471E-AC56-E890149C7F72}" dt="2023-12-21T10:26:26.861" v="3414"/>
          <ac:grpSpMkLst>
            <pc:docMk/>
            <pc:sldMk cId="8227502" sldId="300"/>
            <ac:grpSpMk id="55" creationId="{26176824-7946-6969-3841-DD5C101DF42D}"/>
          </ac:grpSpMkLst>
        </pc:grpChg>
        <pc:picChg chg="add mod">
          <ac:chgData name="PALANIAPPAN Devarajan" userId="0ccb0e75-6f62-4860-b5c8-e1d1cc272866" providerId="ADAL" clId="{6BFA7752-9EC0-471E-AC56-E890149C7F72}" dt="2023-12-15T12:28:14.565" v="2223" actId="26606"/>
          <ac:picMkLst>
            <pc:docMk/>
            <pc:sldMk cId="8227502" sldId="300"/>
            <ac:picMk id="3" creationId="{E516D7B5-0D6E-1236-D580-931EFB4423F2}"/>
          </ac:picMkLst>
        </pc:picChg>
      </pc:sldChg>
      <pc:sldChg chg="new del">
        <pc:chgData name="PALANIAPPAN Devarajan" userId="0ccb0e75-6f62-4860-b5c8-e1d1cc272866" providerId="ADAL" clId="{6BFA7752-9EC0-471E-AC56-E890149C7F72}" dt="2023-12-14T06:40:19.911" v="2019" actId="47"/>
        <pc:sldMkLst>
          <pc:docMk/>
          <pc:sldMk cId="3714941278" sldId="301"/>
        </pc:sldMkLst>
      </pc:sldChg>
      <pc:sldChg chg="new del">
        <pc:chgData name="PALANIAPPAN Devarajan" userId="0ccb0e75-6f62-4860-b5c8-e1d1cc272866" providerId="ADAL" clId="{6BFA7752-9EC0-471E-AC56-E890149C7F72}" dt="2023-12-14T06:40:20.091" v="2020" actId="47"/>
        <pc:sldMkLst>
          <pc:docMk/>
          <pc:sldMk cId="221882854" sldId="302"/>
        </pc:sldMkLst>
      </pc:sldChg>
      <pc:sldChg chg="addSp modSp new mod modTransition">
        <pc:chgData name="PALANIAPPAN Devarajan" userId="0ccb0e75-6f62-4860-b5c8-e1d1cc272866" providerId="ADAL" clId="{6BFA7752-9EC0-471E-AC56-E890149C7F72}" dt="2023-12-16T08:59:16.919" v="2729" actId="1076"/>
        <pc:sldMkLst>
          <pc:docMk/>
          <pc:sldMk cId="3209124286" sldId="303"/>
        </pc:sldMkLst>
        <pc:picChg chg="add mod">
          <ac:chgData name="PALANIAPPAN Devarajan" userId="0ccb0e75-6f62-4860-b5c8-e1d1cc272866" providerId="ADAL" clId="{6BFA7752-9EC0-471E-AC56-E890149C7F72}" dt="2023-12-16T08:59:16.919" v="2729" actId="1076"/>
          <ac:picMkLst>
            <pc:docMk/>
            <pc:sldMk cId="3209124286" sldId="303"/>
            <ac:picMk id="3" creationId="{23872EEB-571B-D41C-7002-6D52C9274246}"/>
          </ac:picMkLst>
        </pc:picChg>
      </pc:sldChg>
      <pc:sldChg chg="addSp delSp modSp new mod modTransition setBg">
        <pc:chgData name="PALANIAPPAN Devarajan" userId="0ccb0e75-6f62-4860-b5c8-e1d1cc272866" providerId="ADAL" clId="{6BFA7752-9EC0-471E-AC56-E890149C7F72}" dt="2023-12-16T08:58:50.917" v="2728" actId="14100"/>
        <pc:sldMkLst>
          <pc:docMk/>
          <pc:sldMk cId="2147330212" sldId="304"/>
        </pc:sldMkLst>
        <pc:grpChg chg="add del">
          <ac:chgData name="PALANIAPPAN Devarajan" userId="0ccb0e75-6f62-4860-b5c8-e1d1cc272866" providerId="ADAL" clId="{6BFA7752-9EC0-471E-AC56-E890149C7F72}" dt="2023-12-16T08:58:27.139" v="2725" actId="26606"/>
          <ac:grpSpMkLst>
            <pc:docMk/>
            <pc:sldMk cId="2147330212" sldId="304"/>
            <ac:grpSpMk id="12" creationId="{26176824-7946-6969-3841-DD5C101DF42D}"/>
          </ac:grpSpMkLst>
        </pc:grpChg>
        <pc:picChg chg="add del mod">
          <ac:chgData name="PALANIAPPAN Devarajan" userId="0ccb0e75-6f62-4860-b5c8-e1d1cc272866" providerId="ADAL" clId="{6BFA7752-9EC0-471E-AC56-E890149C7F72}" dt="2023-12-16T08:58:13.351" v="2718" actId="478"/>
          <ac:picMkLst>
            <pc:docMk/>
            <pc:sldMk cId="2147330212" sldId="304"/>
            <ac:picMk id="3" creationId="{00ECA282-CB0D-DC53-5236-46AB178901FC}"/>
          </ac:picMkLst>
        </pc:picChg>
        <pc:picChg chg="add del mod">
          <ac:chgData name="PALANIAPPAN Devarajan" userId="0ccb0e75-6f62-4860-b5c8-e1d1cc272866" providerId="ADAL" clId="{6BFA7752-9EC0-471E-AC56-E890149C7F72}" dt="2023-12-16T08:58:15.770" v="2720" actId="478"/>
          <ac:picMkLst>
            <pc:docMk/>
            <pc:sldMk cId="2147330212" sldId="304"/>
            <ac:picMk id="5" creationId="{867A2A74-7864-1B7D-CD5E-79CBB63177A7}"/>
          </ac:picMkLst>
        </pc:picChg>
        <pc:picChg chg="add mod">
          <ac:chgData name="PALANIAPPAN Devarajan" userId="0ccb0e75-6f62-4860-b5c8-e1d1cc272866" providerId="ADAL" clId="{6BFA7752-9EC0-471E-AC56-E890149C7F72}" dt="2023-12-16T08:58:50.917" v="2728" actId="14100"/>
          <ac:picMkLst>
            <pc:docMk/>
            <pc:sldMk cId="2147330212" sldId="304"/>
            <ac:picMk id="7" creationId="{B35F31CC-2070-0177-EC57-177CE7B3F61C}"/>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3436762253" sldId="305"/>
        </pc:sldMkLst>
        <pc:spChg chg="add del">
          <ac:chgData name="PALANIAPPAN Devarajan" userId="0ccb0e75-6f62-4860-b5c8-e1d1cc272866" providerId="ADAL" clId="{6BFA7752-9EC0-471E-AC56-E890149C7F72}" dt="2023-12-15T12:29:06.515" v="2229" actId="26606"/>
          <ac:spMkLst>
            <pc:docMk/>
            <pc:sldMk cId="3436762253" sldId="305"/>
            <ac:spMk id="8" creationId="{16B067B1-F4E5-4FDF-813D-C9E872E80075}"/>
          </ac:spMkLst>
        </pc:spChg>
        <pc:grpChg chg="add del">
          <ac:chgData name="PALANIAPPAN Devarajan" userId="0ccb0e75-6f62-4860-b5c8-e1d1cc272866" providerId="ADAL" clId="{6BFA7752-9EC0-471E-AC56-E890149C7F72}" dt="2023-12-21T10:26:26.861" v="3414"/>
          <ac:grpSpMkLst>
            <pc:docMk/>
            <pc:sldMk cId="3436762253" sldId="305"/>
            <ac:grpSpMk id="13" creationId="{26176824-7946-6969-3841-DD5C101DF42D}"/>
          </ac:grpSpMkLst>
        </pc:grpChg>
        <pc:picChg chg="add mod">
          <ac:chgData name="PALANIAPPAN Devarajan" userId="0ccb0e75-6f62-4860-b5c8-e1d1cc272866" providerId="ADAL" clId="{6BFA7752-9EC0-471E-AC56-E890149C7F72}" dt="2023-12-15T12:29:06.515" v="2229" actId="26606"/>
          <ac:picMkLst>
            <pc:docMk/>
            <pc:sldMk cId="3436762253" sldId="305"/>
            <ac:picMk id="3" creationId="{1D578933-3E69-71B4-CFDD-99630E94314A}"/>
          </ac:picMkLst>
        </pc:picChg>
        <pc:picChg chg="add del mod replId">
          <ac:chgData name="PALANIAPPAN Devarajan" userId="0ccb0e75-6f62-4860-b5c8-e1d1cc272866" providerId="ADAL" clId="{6BFA7752-9EC0-471E-AC56-E890149C7F72}" dt="2023-12-11T06:54:56.630" v="1751" actId="26606"/>
          <ac:picMkLst>
            <pc:docMk/>
            <pc:sldMk cId="3436762253" sldId="305"/>
            <ac:picMk id="5" creationId="{B4F05E91-A378-BDBF-641A-782E2E53EFC4}"/>
          </ac:picMkLst>
        </pc:picChg>
      </pc:sldChg>
      <pc:sldChg chg="addSp delSp modSp new mod modTransition setBg delDesignElem">
        <pc:chgData name="PALANIAPPAN Devarajan" userId="0ccb0e75-6f62-4860-b5c8-e1d1cc272866" providerId="ADAL" clId="{6BFA7752-9EC0-471E-AC56-E890149C7F72}" dt="2023-12-21T10:26:26.861" v="3414"/>
        <pc:sldMkLst>
          <pc:docMk/>
          <pc:sldMk cId="2417409852" sldId="306"/>
        </pc:sldMkLst>
        <pc:grpChg chg="add del">
          <ac:chgData name="PALANIAPPAN Devarajan" userId="0ccb0e75-6f62-4860-b5c8-e1d1cc272866" providerId="ADAL" clId="{6BFA7752-9EC0-471E-AC56-E890149C7F72}" dt="2023-12-21T10:26:26.861" v="3414"/>
          <ac:grpSpMkLst>
            <pc:docMk/>
            <pc:sldMk cId="2417409852" sldId="306"/>
            <ac:grpSpMk id="10" creationId="{26176824-7946-6969-3841-DD5C101DF42D}"/>
          </ac:grpSpMkLst>
        </pc:grpChg>
        <pc:picChg chg="add del mod">
          <ac:chgData name="PALANIAPPAN Devarajan" userId="0ccb0e75-6f62-4860-b5c8-e1d1cc272866" providerId="ADAL" clId="{6BFA7752-9EC0-471E-AC56-E890149C7F72}" dt="2023-12-11T06:16:51.025" v="1468"/>
          <ac:picMkLst>
            <pc:docMk/>
            <pc:sldMk cId="2417409852" sldId="306"/>
            <ac:picMk id="3" creationId="{BC84D6DA-4A35-ADFB-C8F9-49D3F2E27F28}"/>
          </ac:picMkLst>
        </pc:picChg>
        <pc:picChg chg="add mod">
          <ac:chgData name="PALANIAPPAN Devarajan" userId="0ccb0e75-6f62-4860-b5c8-e1d1cc272866" providerId="ADAL" clId="{6BFA7752-9EC0-471E-AC56-E890149C7F72}" dt="2023-12-15T12:25:53.242" v="2199" actId="26606"/>
          <ac:picMkLst>
            <pc:docMk/>
            <pc:sldMk cId="2417409852" sldId="306"/>
            <ac:picMk id="5" creationId="{E3CB80B7-94B6-4BAA-A06D-60B0CCABDEB5}"/>
          </ac:picMkLst>
        </pc:picChg>
      </pc:sldChg>
      <pc:sldChg chg="addSp delSp modSp new mod modTransition setBg delDesignElem">
        <pc:chgData name="PALANIAPPAN Devarajan" userId="0ccb0e75-6f62-4860-b5c8-e1d1cc272866" providerId="ADAL" clId="{6BFA7752-9EC0-471E-AC56-E890149C7F72}" dt="2023-12-21T10:26:26.861" v="3414"/>
        <pc:sldMkLst>
          <pc:docMk/>
          <pc:sldMk cId="1496175665" sldId="307"/>
        </pc:sldMkLst>
        <pc:grpChg chg="add del">
          <ac:chgData name="PALANIAPPAN Devarajan" userId="0ccb0e75-6f62-4860-b5c8-e1d1cc272866" providerId="ADAL" clId="{6BFA7752-9EC0-471E-AC56-E890149C7F72}" dt="2023-12-21T10:26:26.861" v="3414"/>
          <ac:grpSpMkLst>
            <pc:docMk/>
            <pc:sldMk cId="1496175665" sldId="307"/>
            <ac:grpSpMk id="8" creationId="{26176824-7946-6969-3841-DD5C101DF42D}"/>
          </ac:grpSpMkLst>
        </pc:grpChg>
        <pc:picChg chg="add mod">
          <ac:chgData name="PALANIAPPAN Devarajan" userId="0ccb0e75-6f62-4860-b5c8-e1d1cc272866" providerId="ADAL" clId="{6BFA7752-9EC0-471E-AC56-E890149C7F72}" dt="2023-12-15T12:25:11.876" v="2194" actId="26606"/>
          <ac:picMkLst>
            <pc:docMk/>
            <pc:sldMk cId="1496175665" sldId="307"/>
            <ac:picMk id="3" creationId="{DC08F0CD-3662-A752-9814-0FD4179A9EBB}"/>
          </ac:picMkLst>
        </pc:picChg>
      </pc:sldChg>
      <pc:sldChg chg="addSp delSp modSp new mod modTransition setBg delDesignElem">
        <pc:chgData name="PALANIAPPAN Devarajan" userId="0ccb0e75-6f62-4860-b5c8-e1d1cc272866" providerId="ADAL" clId="{6BFA7752-9EC0-471E-AC56-E890149C7F72}" dt="2023-12-21T10:26:26.861" v="3414"/>
        <pc:sldMkLst>
          <pc:docMk/>
          <pc:sldMk cId="3243155269" sldId="308"/>
        </pc:sldMkLst>
        <pc:grpChg chg="add del">
          <ac:chgData name="PALANIAPPAN Devarajan" userId="0ccb0e75-6f62-4860-b5c8-e1d1cc272866" providerId="ADAL" clId="{6BFA7752-9EC0-471E-AC56-E890149C7F72}" dt="2023-12-21T10:26:26.861" v="3414"/>
          <ac:grpSpMkLst>
            <pc:docMk/>
            <pc:sldMk cId="3243155269" sldId="308"/>
            <ac:grpSpMk id="8" creationId="{26176824-7946-6969-3841-DD5C101DF42D}"/>
          </ac:grpSpMkLst>
        </pc:grpChg>
        <pc:picChg chg="add mod">
          <ac:chgData name="PALANIAPPAN Devarajan" userId="0ccb0e75-6f62-4860-b5c8-e1d1cc272866" providerId="ADAL" clId="{6BFA7752-9EC0-471E-AC56-E890149C7F72}" dt="2023-12-15T12:25:00.544" v="2193" actId="26606"/>
          <ac:picMkLst>
            <pc:docMk/>
            <pc:sldMk cId="3243155269" sldId="308"/>
            <ac:picMk id="3" creationId="{B74D127C-1E13-3CF8-F3E9-7C8BD085E324}"/>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1087343564" sldId="309"/>
        </pc:sldMkLst>
        <pc:spChg chg="add del">
          <ac:chgData name="PALANIAPPAN Devarajan" userId="0ccb0e75-6f62-4860-b5c8-e1d1cc272866" providerId="ADAL" clId="{6BFA7752-9EC0-471E-AC56-E890149C7F72}" dt="2023-12-15T12:29:01.053" v="2228" actId="26606"/>
          <ac:spMkLst>
            <pc:docMk/>
            <pc:sldMk cId="1087343564" sldId="309"/>
            <ac:spMk id="8" creationId="{16B067B1-F4E5-4FDF-813D-C9E872E80075}"/>
          </ac:spMkLst>
        </pc:spChg>
        <pc:grpChg chg="add del">
          <ac:chgData name="PALANIAPPAN Devarajan" userId="0ccb0e75-6f62-4860-b5c8-e1d1cc272866" providerId="ADAL" clId="{6BFA7752-9EC0-471E-AC56-E890149C7F72}" dt="2023-12-21T10:26:26.861" v="3414"/>
          <ac:grpSpMkLst>
            <pc:docMk/>
            <pc:sldMk cId="1087343564" sldId="309"/>
            <ac:grpSpMk id="13" creationId="{26176824-7946-6969-3841-DD5C101DF42D}"/>
          </ac:grpSpMkLst>
        </pc:grpChg>
        <pc:picChg chg="add mod">
          <ac:chgData name="PALANIAPPAN Devarajan" userId="0ccb0e75-6f62-4860-b5c8-e1d1cc272866" providerId="ADAL" clId="{6BFA7752-9EC0-471E-AC56-E890149C7F72}" dt="2023-12-15T12:29:01.053" v="2228" actId="26606"/>
          <ac:picMkLst>
            <pc:docMk/>
            <pc:sldMk cId="1087343564" sldId="309"/>
            <ac:picMk id="3" creationId="{E4E49F73-5DE0-0B6A-67D1-2606A3309C96}"/>
          </ac:picMkLst>
        </pc:picChg>
        <pc:picChg chg="add del mod">
          <ac:chgData name="PALANIAPPAN Devarajan" userId="0ccb0e75-6f62-4860-b5c8-e1d1cc272866" providerId="ADAL" clId="{6BFA7752-9EC0-471E-AC56-E890149C7F72}" dt="2023-12-11T05:37:25.461" v="1407"/>
          <ac:picMkLst>
            <pc:docMk/>
            <pc:sldMk cId="1087343564" sldId="309"/>
            <ac:picMk id="5" creationId="{4D03CC37-A201-99EB-56E4-D288818ABA9A}"/>
          </ac:picMkLst>
        </pc:picChg>
        <pc:picChg chg="add del mod replId">
          <ac:chgData name="PALANIAPPAN Devarajan" userId="0ccb0e75-6f62-4860-b5c8-e1d1cc272866" providerId="ADAL" clId="{6BFA7752-9EC0-471E-AC56-E890149C7F72}" dt="2023-12-11T06:55:02.890" v="1753" actId="26606"/>
          <ac:picMkLst>
            <pc:docMk/>
            <pc:sldMk cId="1087343564" sldId="309"/>
            <ac:picMk id="5" creationId="{824624F2-B009-A077-D9DE-B807E546D401}"/>
          </ac:picMkLst>
        </pc:picChg>
      </pc:sldChg>
      <pc:sldChg chg="new del">
        <pc:chgData name="PALANIAPPAN Devarajan" userId="0ccb0e75-6f62-4860-b5c8-e1d1cc272866" providerId="ADAL" clId="{6BFA7752-9EC0-471E-AC56-E890149C7F72}" dt="2023-12-11T04:41:01.328" v="1352" actId="47"/>
        <pc:sldMkLst>
          <pc:docMk/>
          <pc:sldMk cId="2217553587" sldId="309"/>
        </pc:sldMkLst>
      </pc:sldChg>
      <pc:sldChg chg="addSp delSp modSp new mod ord modTransition setBg delDesignElem">
        <pc:chgData name="PALANIAPPAN Devarajan" userId="0ccb0e75-6f62-4860-b5c8-e1d1cc272866" providerId="ADAL" clId="{6BFA7752-9EC0-471E-AC56-E890149C7F72}" dt="2023-12-21T10:26:26.861" v="3414"/>
        <pc:sldMkLst>
          <pc:docMk/>
          <pc:sldMk cId="1028746635" sldId="310"/>
        </pc:sldMkLst>
        <pc:spChg chg="add del">
          <ac:chgData name="PALANIAPPAN Devarajan" userId="0ccb0e75-6f62-4860-b5c8-e1d1cc272866" providerId="ADAL" clId="{6BFA7752-9EC0-471E-AC56-E890149C7F72}" dt="2023-12-11T05:15:41.863" v="1387" actId="26606"/>
          <ac:spMkLst>
            <pc:docMk/>
            <pc:sldMk cId="1028746635" sldId="310"/>
            <ac:spMk id="8" creationId="{F3060C83-F051-4F0E-ABAD-AA0DFC48B218}"/>
          </ac:spMkLst>
        </pc:spChg>
        <pc:spChg chg="add del">
          <ac:chgData name="PALANIAPPAN Devarajan" userId="0ccb0e75-6f62-4860-b5c8-e1d1cc272866" providerId="ADAL" clId="{6BFA7752-9EC0-471E-AC56-E890149C7F72}" dt="2023-12-11T05:15:41.863" v="1387" actId="26606"/>
          <ac:spMkLst>
            <pc:docMk/>
            <pc:sldMk cId="1028746635" sldId="310"/>
            <ac:spMk id="10" creationId="{83C98ABE-055B-441F-B07E-44F97F083C39}"/>
          </ac:spMkLst>
        </pc:spChg>
        <pc:spChg chg="add del">
          <ac:chgData name="PALANIAPPAN Devarajan" userId="0ccb0e75-6f62-4860-b5c8-e1d1cc272866" providerId="ADAL" clId="{6BFA7752-9EC0-471E-AC56-E890149C7F72}" dt="2023-12-11T05:15:41.863" v="1387" actId="26606"/>
          <ac:spMkLst>
            <pc:docMk/>
            <pc:sldMk cId="1028746635" sldId="310"/>
            <ac:spMk id="12" creationId="{29FDB030-9B49-4CED-8CCD-4D99382388AC}"/>
          </ac:spMkLst>
        </pc:spChg>
        <pc:spChg chg="add del">
          <ac:chgData name="PALANIAPPAN Devarajan" userId="0ccb0e75-6f62-4860-b5c8-e1d1cc272866" providerId="ADAL" clId="{6BFA7752-9EC0-471E-AC56-E890149C7F72}" dt="2023-12-11T05:15:41.863" v="1387" actId="26606"/>
          <ac:spMkLst>
            <pc:docMk/>
            <pc:sldMk cId="1028746635" sldId="310"/>
            <ac:spMk id="14" creationId="{3783CA14-24A1-485C-8B30-D6A5D87987AD}"/>
          </ac:spMkLst>
        </pc:spChg>
        <pc:spChg chg="add del">
          <ac:chgData name="PALANIAPPAN Devarajan" userId="0ccb0e75-6f62-4860-b5c8-e1d1cc272866" providerId="ADAL" clId="{6BFA7752-9EC0-471E-AC56-E890149C7F72}" dt="2023-12-11T05:15:41.863" v="1387" actId="26606"/>
          <ac:spMkLst>
            <pc:docMk/>
            <pc:sldMk cId="1028746635" sldId="310"/>
            <ac:spMk id="16" creationId="{9A97C86A-04D6-40F7-AE84-31AB43E6A846}"/>
          </ac:spMkLst>
        </pc:spChg>
        <pc:spChg chg="add del">
          <ac:chgData name="PALANIAPPAN Devarajan" userId="0ccb0e75-6f62-4860-b5c8-e1d1cc272866" providerId="ADAL" clId="{6BFA7752-9EC0-471E-AC56-E890149C7F72}" dt="2023-12-11T05:15:41.863" v="1387" actId="26606"/>
          <ac:spMkLst>
            <pc:docMk/>
            <pc:sldMk cId="1028746635" sldId="310"/>
            <ac:spMk id="18" creationId="{FF9F2414-84E8-453E-B1F3-389FDE8192D9}"/>
          </ac:spMkLst>
        </pc:spChg>
        <pc:spChg chg="add del">
          <ac:chgData name="PALANIAPPAN Devarajan" userId="0ccb0e75-6f62-4860-b5c8-e1d1cc272866" providerId="ADAL" clId="{6BFA7752-9EC0-471E-AC56-E890149C7F72}" dt="2023-12-11T05:15:41.863" v="1387" actId="26606"/>
          <ac:spMkLst>
            <pc:docMk/>
            <pc:sldMk cId="1028746635" sldId="310"/>
            <ac:spMk id="20" creationId="{3ECA69A1-7536-43AC-85EF-C7106179F5ED}"/>
          </ac:spMkLst>
        </pc:spChg>
        <pc:spChg chg="add del">
          <ac:chgData name="PALANIAPPAN Devarajan" userId="0ccb0e75-6f62-4860-b5c8-e1d1cc272866" providerId="ADAL" clId="{6BFA7752-9EC0-471E-AC56-E890149C7F72}" dt="2023-12-11T05:15:48.812" v="1390" actId="26606"/>
          <ac:spMkLst>
            <pc:docMk/>
            <pc:sldMk cId="1028746635" sldId="310"/>
            <ac:spMk id="22" creationId="{AB8C311F-7253-4AED-9701-7FC0708C41C7}"/>
          </ac:spMkLst>
        </pc:spChg>
        <pc:spChg chg="add del">
          <ac:chgData name="PALANIAPPAN Devarajan" userId="0ccb0e75-6f62-4860-b5c8-e1d1cc272866" providerId="ADAL" clId="{6BFA7752-9EC0-471E-AC56-E890149C7F72}" dt="2023-12-11T05:15:48.812" v="1390" actId="26606"/>
          <ac:spMkLst>
            <pc:docMk/>
            <pc:sldMk cId="1028746635" sldId="310"/>
            <ac:spMk id="23" creationId="{E2384209-CB15-4CDF-9D31-C44FD9A3F20D}"/>
          </ac:spMkLst>
        </pc:spChg>
        <pc:spChg chg="add del">
          <ac:chgData name="PALANIAPPAN Devarajan" userId="0ccb0e75-6f62-4860-b5c8-e1d1cc272866" providerId="ADAL" clId="{6BFA7752-9EC0-471E-AC56-E890149C7F72}" dt="2023-12-11T05:15:48.812" v="1390" actId="26606"/>
          <ac:spMkLst>
            <pc:docMk/>
            <pc:sldMk cId="1028746635" sldId="310"/>
            <ac:spMk id="24" creationId="{2633B3B5-CC90-43F0-8714-D31D1F3F0209}"/>
          </ac:spMkLst>
        </pc:spChg>
        <pc:spChg chg="add del">
          <ac:chgData name="PALANIAPPAN Devarajan" userId="0ccb0e75-6f62-4860-b5c8-e1d1cc272866" providerId="ADAL" clId="{6BFA7752-9EC0-471E-AC56-E890149C7F72}" dt="2023-12-11T05:15:48.812" v="1390" actId="26606"/>
          <ac:spMkLst>
            <pc:docMk/>
            <pc:sldMk cId="1028746635" sldId="310"/>
            <ac:spMk id="25" creationId="{A8D57A06-A426-446D-B02C-A2DC6B62E45E}"/>
          </ac:spMkLst>
        </pc:spChg>
        <pc:spChg chg="add del">
          <ac:chgData name="PALANIAPPAN Devarajan" userId="0ccb0e75-6f62-4860-b5c8-e1d1cc272866" providerId="ADAL" clId="{6BFA7752-9EC0-471E-AC56-E890149C7F72}" dt="2023-12-11T06:13:46.430" v="1446" actId="26606"/>
          <ac:spMkLst>
            <pc:docMk/>
            <pc:sldMk cId="1028746635" sldId="310"/>
            <ac:spMk id="27" creationId="{3DAD86CA-8235-409B-982B-5E7A033E2392}"/>
          </ac:spMkLst>
        </pc:spChg>
        <pc:spChg chg="add del">
          <ac:chgData name="PALANIAPPAN Devarajan" userId="0ccb0e75-6f62-4860-b5c8-e1d1cc272866" providerId="ADAL" clId="{6BFA7752-9EC0-471E-AC56-E890149C7F72}" dt="2023-12-11T06:13:46.430" v="1446" actId="26606"/>
          <ac:spMkLst>
            <pc:docMk/>
            <pc:sldMk cId="1028746635" sldId="310"/>
            <ac:spMk id="28" creationId="{9F234FBA-3501-47B4-AE0C-AA4AFBC8F603}"/>
          </ac:spMkLst>
        </pc:spChg>
        <pc:spChg chg="add del">
          <ac:chgData name="PALANIAPPAN Devarajan" userId="0ccb0e75-6f62-4860-b5c8-e1d1cc272866" providerId="ADAL" clId="{6BFA7752-9EC0-471E-AC56-E890149C7F72}" dt="2023-12-11T06:13:46.430" v="1446" actId="26606"/>
          <ac:spMkLst>
            <pc:docMk/>
            <pc:sldMk cId="1028746635" sldId="310"/>
            <ac:spMk id="29" creationId="{B5EF893B-0491-416E-9D33-BADE9600792A}"/>
          </ac:spMkLst>
        </pc:spChg>
        <pc:spChg chg="add del">
          <ac:chgData name="PALANIAPPAN Devarajan" userId="0ccb0e75-6f62-4860-b5c8-e1d1cc272866" providerId="ADAL" clId="{6BFA7752-9EC0-471E-AC56-E890149C7F72}" dt="2023-12-11T06:14:14.434" v="1452" actId="26606"/>
          <ac:spMkLst>
            <pc:docMk/>
            <pc:sldMk cId="1028746635" sldId="310"/>
            <ac:spMk id="35" creationId="{69D184B2-2226-4E31-BCCB-444330767440}"/>
          </ac:spMkLst>
        </pc:spChg>
        <pc:spChg chg="add del">
          <ac:chgData name="PALANIAPPAN Devarajan" userId="0ccb0e75-6f62-4860-b5c8-e1d1cc272866" providerId="ADAL" clId="{6BFA7752-9EC0-471E-AC56-E890149C7F72}" dt="2023-12-11T06:14:14.434" v="1452" actId="26606"/>
          <ac:spMkLst>
            <pc:docMk/>
            <pc:sldMk cId="1028746635" sldId="310"/>
            <ac:spMk id="37" creationId="{1AC4D4E3-486A-464A-8EC8-D44881097267}"/>
          </ac:spMkLst>
        </pc:spChg>
        <pc:spChg chg="add del">
          <ac:chgData name="PALANIAPPAN Devarajan" userId="0ccb0e75-6f62-4860-b5c8-e1d1cc272866" providerId="ADAL" clId="{6BFA7752-9EC0-471E-AC56-E890149C7F72}" dt="2023-12-11T06:14:14.434" v="1452" actId="26606"/>
          <ac:spMkLst>
            <pc:docMk/>
            <pc:sldMk cId="1028746635" sldId="310"/>
            <ac:spMk id="39" creationId="{864DE13E-58EB-4475-B79C-0D4FC651239B}"/>
          </ac:spMkLst>
        </pc:spChg>
        <pc:spChg chg="add del">
          <ac:chgData name="PALANIAPPAN Devarajan" userId="0ccb0e75-6f62-4860-b5c8-e1d1cc272866" providerId="ADAL" clId="{6BFA7752-9EC0-471E-AC56-E890149C7F72}" dt="2023-12-11T06:14:14.371" v="1450" actId="26606"/>
          <ac:spMkLst>
            <pc:docMk/>
            <pc:sldMk cId="1028746635" sldId="310"/>
            <ac:spMk id="44" creationId="{32BC26D8-82FB-445E-AA49-62A77D7C1EE0}"/>
          </ac:spMkLst>
        </pc:spChg>
        <pc:spChg chg="add del">
          <ac:chgData name="PALANIAPPAN Devarajan" userId="0ccb0e75-6f62-4860-b5c8-e1d1cc272866" providerId="ADAL" clId="{6BFA7752-9EC0-471E-AC56-E890149C7F72}" dt="2023-12-11T06:14:14.371" v="1450" actId="26606"/>
          <ac:spMkLst>
            <pc:docMk/>
            <pc:sldMk cId="1028746635" sldId="310"/>
            <ac:spMk id="46" creationId="{CB44330D-EA18-4254-AA95-EB49948539B8}"/>
          </ac:spMkLst>
        </pc:spChg>
        <pc:spChg chg="add del">
          <ac:chgData name="PALANIAPPAN Devarajan" userId="0ccb0e75-6f62-4860-b5c8-e1d1cc272866" providerId="ADAL" clId="{6BFA7752-9EC0-471E-AC56-E890149C7F72}" dt="2023-12-11T06:27:03.297" v="1575" actId="26606"/>
          <ac:spMkLst>
            <pc:docMk/>
            <pc:sldMk cId="1028746635" sldId="310"/>
            <ac:spMk id="48" creationId="{864DE13E-58EB-4475-B79C-0D4FC651239B}"/>
          </ac:spMkLst>
        </pc:spChg>
        <pc:spChg chg="add del">
          <ac:chgData name="PALANIAPPAN Devarajan" userId="0ccb0e75-6f62-4860-b5c8-e1d1cc272866" providerId="ADAL" clId="{6BFA7752-9EC0-471E-AC56-E890149C7F72}" dt="2023-12-11T06:27:03.297" v="1575" actId="26606"/>
          <ac:spMkLst>
            <pc:docMk/>
            <pc:sldMk cId="1028746635" sldId="310"/>
            <ac:spMk id="49" creationId="{69D184B2-2226-4E31-BCCB-444330767440}"/>
          </ac:spMkLst>
        </pc:spChg>
        <pc:spChg chg="add del">
          <ac:chgData name="PALANIAPPAN Devarajan" userId="0ccb0e75-6f62-4860-b5c8-e1d1cc272866" providerId="ADAL" clId="{6BFA7752-9EC0-471E-AC56-E890149C7F72}" dt="2023-12-11T06:27:03.297" v="1575" actId="26606"/>
          <ac:spMkLst>
            <pc:docMk/>
            <pc:sldMk cId="1028746635" sldId="310"/>
            <ac:spMk id="50" creationId="{1AC4D4E3-486A-464A-8EC8-D44881097267}"/>
          </ac:spMkLst>
        </pc:spChg>
        <pc:spChg chg="add del">
          <ac:chgData name="PALANIAPPAN Devarajan" userId="0ccb0e75-6f62-4860-b5c8-e1d1cc272866" providerId="ADAL" clId="{6BFA7752-9EC0-471E-AC56-E890149C7F72}" dt="2023-12-11T06:25:49.363" v="1543" actId="26606"/>
          <ac:spMkLst>
            <pc:docMk/>
            <pc:sldMk cId="1028746635" sldId="310"/>
            <ac:spMk id="55" creationId="{5D9FC6AC-4A12-4825-8ABE-0732B8EF4D16}"/>
          </ac:spMkLst>
        </pc:spChg>
        <pc:spChg chg="add del">
          <ac:chgData name="PALANIAPPAN Devarajan" userId="0ccb0e75-6f62-4860-b5c8-e1d1cc272866" providerId="ADAL" clId="{6BFA7752-9EC0-471E-AC56-E890149C7F72}" dt="2023-12-11T06:25:54.356" v="1546" actId="26606"/>
          <ac:spMkLst>
            <pc:docMk/>
            <pc:sldMk cId="1028746635" sldId="310"/>
            <ac:spMk id="57" creationId="{9F234FBA-3501-47B4-AE0C-AA4AFBC8F603}"/>
          </ac:spMkLst>
        </pc:spChg>
        <pc:spChg chg="add del">
          <ac:chgData name="PALANIAPPAN Devarajan" userId="0ccb0e75-6f62-4860-b5c8-e1d1cc272866" providerId="ADAL" clId="{6BFA7752-9EC0-471E-AC56-E890149C7F72}" dt="2023-12-11T06:25:54.356" v="1546" actId="26606"/>
          <ac:spMkLst>
            <pc:docMk/>
            <pc:sldMk cId="1028746635" sldId="310"/>
            <ac:spMk id="58" creationId="{3DAD86CA-8235-409B-982B-5E7A033E2392}"/>
          </ac:spMkLst>
        </pc:spChg>
        <pc:spChg chg="add del">
          <ac:chgData name="PALANIAPPAN Devarajan" userId="0ccb0e75-6f62-4860-b5c8-e1d1cc272866" providerId="ADAL" clId="{6BFA7752-9EC0-471E-AC56-E890149C7F72}" dt="2023-12-11T06:25:54.356" v="1546" actId="26606"/>
          <ac:spMkLst>
            <pc:docMk/>
            <pc:sldMk cId="1028746635" sldId="310"/>
            <ac:spMk id="59" creationId="{B5EF893B-0491-416E-9D33-BADE9600792A}"/>
          </ac:spMkLst>
        </pc:spChg>
        <pc:spChg chg="add del">
          <ac:chgData name="PALANIAPPAN Devarajan" userId="0ccb0e75-6f62-4860-b5c8-e1d1cc272866" providerId="ADAL" clId="{6BFA7752-9EC0-471E-AC56-E890149C7F72}" dt="2023-12-11T06:26:16.357" v="1549" actId="26606"/>
          <ac:spMkLst>
            <pc:docMk/>
            <pc:sldMk cId="1028746635" sldId="310"/>
            <ac:spMk id="63" creationId="{69D184B2-2226-4E31-BCCB-444330767440}"/>
          </ac:spMkLst>
        </pc:spChg>
        <pc:spChg chg="add del">
          <ac:chgData name="PALANIAPPAN Devarajan" userId="0ccb0e75-6f62-4860-b5c8-e1d1cc272866" providerId="ADAL" clId="{6BFA7752-9EC0-471E-AC56-E890149C7F72}" dt="2023-12-11T06:26:16.357" v="1549" actId="26606"/>
          <ac:spMkLst>
            <pc:docMk/>
            <pc:sldMk cId="1028746635" sldId="310"/>
            <ac:spMk id="64" creationId="{1AC4D4E3-486A-464A-8EC8-D44881097267}"/>
          </ac:spMkLst>
        </pc:spChg>
        <pc:spChg chg="add del">
          <ac:chgData name="PALANIAPPAN Devarajan" userId="0ccb0e75-6f62-4860-b5c8-e1d1cc272866" providerId="ADAL" clId="{6BFA7752-9EC0-471E-AC56-E890149C7F72}" dt="2023-12-11T06:26:16.357" v="1549" actId="26606"/>
          <ac:spMkLst>
            <pc:docMk/>
            <pc:sldMk cId="1028746635" sldId="310"/>
            <ac:spMk id="65" creationId="{864DE13E-58EB-4475-B79C-0D4FC651239B}"/>
          </ac:spMkLst>
        </pc:spChg>
        <pc:spChg chg="add del">
          <ac:chgData name="PALANIAPPAN Devarajan" userId="0ccb0e75-6f62-4860-b5c8-e1d1cc272866" providerId="ADAL" clId="{6BFA7752-9EC0-471E-AC56-E890149C7F72}" dt="2023-12-11T06:26:22.208" v="1552" actId="26606"/>
          <ac:spMkLst>
            <pc:docMk/>
            <pc:sldMk cId="1028746635" sldId="310"/>
            <ac:spMk id="67" creationId="{AB8C311F-7253-4AED-9701-7FC0708C41C7}"/>
          </ac:spMkLst>
        </pc:spChg>
        <pc:spChg chg="add del">
          <ac:chgData name="PALANIAPPAN Devarajan" userId="0ccb0e75-6f62-4860-b5c8-e1d1cc272866" providerId="ADAL" clId="{6BFA7752-9EC0-471E-AC56-E890149C7F72}" dt="2023-12-11T06:26:22.208" v="1552" actId="26606"/>
          <ac:spMkLst>
            <pc:docMk/>
            <pc:sldMk cId="1028746635" sldId="310"/>
            <ac:spMk id="68" creationId="{E2384209-CB15-4CDF-9D31-C44FD9A3F20D}"/>
          </ac:spMkLst>
        </pc:spChg>
        <pc:spChg chg="add del">
          <ac:chgData name="PALANIAPPAN Devarajan" userId="0ccb0e75-6f62-4860-b5c8-e1d1cc272866" providerId="ADAL" clId="{6BFA7752-9EC0-471E-AC56-E890149C7F72}" dt="2023-12-11T06:26:22.208" v="1552" actId="26606"/>
          <ac:spMkLst>
            <pc:docMk/>
            <pc:sldMk cId="1028746635" sldId="310"/>
            <ac:spMk id="69" creationId="{2633B3B5-CC90-43F0-8714-D31D1F3F0209}"/>
          </ac:spMkLst>
        </pc:spChg>
        <pc:spChg chg="add del">
          <ac:chgData name="PALANIAPPAN Devarajan" userId="0ccb0e75-6f62-4860-b5c8-e1d1cc272866" providerId="ADAL" clId="{6BFA7752-9EC0-471E-AC56-E890149C7F72}" dt="2023-12-11T06:26:22.208" v="1552" actId="26606"/>
          <ac:spMkLst>
            <pc:docMk/>
            <pc:sldMk cId="1028746635" sldId="310"/>
            <ac:spMk id="70" creationId="{A8D57A06-A426-446D-B02C-A2DC6B62E45E}"/>
          </ac:spMkLst>
        </pc:spChg>
        <pc:spChg chg="add del">
          <ac:chgData name="PALANIAPPAN Devarajan" userId="0ccb0e75-6f62-4860-b5c8-e1d1cc272866" providerId="ADAL" clId="{6BFA7752-9EC0-471E-AC56-E890149C7F72}" dt="2023-12-11T06:26:34.195" v="1555" actId="26606"/>
          <ac:spMkLst>
            <pc:docMk/>
            <pc:sldMk cId="1028746635" sldId="310"/>
            <ac:spMk id="72" creationId="{16B067B1-F4E5-4FDF-813D-C9E872E80075}"/>
          </ac:spMkLst>
        </pc:spChg>
        <pc:spChg chg="add del">
          <ac:chgData name="PALANIAPPAN Devarajan" userId="0ccb0e75-6f62-4860-b5c8-e1d1cc272866" providerId="ADAL" clId="{6BFA7752-9EC0-471E-AC56-E890149C7F72}" dt="2023-12-11T06:26:38.349" v="1558" actId="26606"/>
          <ac:spMkLst>
            <pc:docMk/>
            <pc:sldMk cId="1028746635" sldId="310"/>
            <ac:spMk id="74" creationId="{AB8C311F-7253-4AED-9701-7FC0708C41C7}"/>
          </ac:spMkLst>
        </pc:spChg>
        <pc:spChg chg="add del">
          <ac:chgData name="PALANIAPPAN Devarajan" userId="0ccb0e75-6f62-4860-b5c8-e1d1cc272866" providerId="ADAL" clId="{6BFA7752-9EC0-471E-AC56-E890149C7F72}" dt="2023-12-11T06:26:38.349" v="1558" actId="26606"/>
          <ac:spMkLst>
            <pc:docMk/>
            <pc:sldMk cId="1028746635" sldId="310"/>
            <ac:spMk id="75" creationId="{E2384209-CB15-4CDF-9D31-C44FD9A3F20D}"/>
          </ac:spMkLst>
        </pc:spChg>
        <pc:spChg chg="add del">
          <ac:chgData name="PALANIAPPAN Devarajan" userId="0ccb0e75-6f62-4860-b5c8-e1d1cc272866" providerId="ADAL" clId="{6BFA7752-9EC0-471E-AC56-E890149C7F72}" dt="2023-12-11T06:26:38.349" v="1558" actId="26606"/>
          <ac:spMkLst>
            <pc:docMk/>
            <pc:sldMk cId="1028746635" sldId="310"/>
            <ac:spMk id="76" creationId="{2633B3B5-CC90-43F0-8714-D31D1F3F0209}"/>
          </ac:spMkLst>
        </pc:spChg>
        <pc:spChg chg="add del">
          <ac:chgData name="PALANIAPPAN Devarajan" userId="0ccb0e75-6f62-4860-b5c8-e1d1cc272866" providerId="ADAL" clId="{6BFA7752-9EC0-471E-AC56-E890149C7F72}" dt="2023-12-11T06:26:38.349" v="1558" actId="26606"/>
          <ac:spMkLst>
            <pc:docMk/>
            <pc:sldMk cId="1028746635" sldId="310"/>
            <ac:spMk id="77" creationId="{A8D57A06-A426-446D-B02C-A2DC6B62E45E}"/>
          </ac:spMkLst>
        </pc:spChg>
        <pc:spChg chg="add del">
          <ac:chgData name="PALANIAPPAN Devarajan" userId="0ccb0e75-6f62-4860-b5c8-e1d1cc272866" providerId="ADAL" clId="{6BFA7752-9EC0-471E-AC56-E890149C7F72}" dt="2023-12-11T06:26:47.026" v="1561" actId="26606"/>
          <ac:spMkLst>
            <pc:docMk/>
            <pc:sldMk cId="1028746635" sldId="310"/>
            <ac:spMk id="79" creationId="{AB8C311F-7253-4AED-9701-7FC0708C41C7}"/>
          </ac:spMkLst>
        </pc:spChg>
        <pc:spChg chg="add del">
          <ac:chgData name="PALANIAPPAN Devarajan" userId="0ccb0e75-6f62-4860-b5c8-e1d1cc272866" providerId="ADAL" clId="{6BFA7752-9EC0-471E-AC56-E890149C7F72}" dt="2023-12-11T06:26:47.026" v="1561" actId="26606"/>
          <ac:spMkLst>
            <pc:docMk/>
            <pc:sldMk cId="1028746635" sldId="310"/>
            <ac:spMk id="80" creationId="{E2384209-CB15-4CDF-9D31-C44FD9A3F20D}"/>
          </ac:spMkLst>
        </pc:spChg>
        <pc:spChg chg="add del">
          <ac:chgData name="PALANIAPPAN Devarajan" userId="0ccb0e75-6f62-4860-b5c8-e1d1cc272866" providerId="ADAL" clId="{6BFA7752-9EC0-471E-AC56-E890149C7F72}" dt="2023-12-11T06:26:47.026" v="1561" actId="26606"/>
          <ac:spMkLst>
            <pc:docMk/>
            <pc:sldMk cId="1028746635" sldId="310"/>
            <ac:spMk id="81" creationId="{2633B3B5-CC90-43F0-8714-D31D1F3F0209}"/>
          </ac:spMkLst>
        </pc:spChg>
        <pc:spChg chg="add del">
          <ac:chgData name="PALANIAPPAN Devarajan" userId="0ccb0e75-6f62-4860-b5c8-e1d1cc272866" providerId="ADAL" clId="{6BFA7752-9EC0-471E-AC56-E890149C7F72}" dt="2023-12-11T06:26:47.026" v="1561" actId="26606"/>
          <ac:spMkLst>
            <pc:docMk/>
            <pc:sldMk cId="1028746635" sldId="310"/>
            <ac:spMk id="82" creationId="{A8D57A06-A426-446D-B02C-A2DC6B62E45E}"/>
          </ac:spMkLst>
        </pc:spChg>
        <pc:spChg chg="add del">
          <ac:chgData name="PALANIAPPAN Devarajan" userId="0ccb0e75-6f62-4860-b5c8-e1d1cc272866" providerId="ADAL" clId="{6BFA7752-9EC0-471E-AC56-E890149C7F72}" dt="2023-12-11T06:26:50.064" v="1564" actId="26606"/>
          <ac:spMkLst>
            <pc:docMk/>
            <pc:sldMk cId="1028746635" sldId="310"/>
            <ac:spMk id="84" creationId="{2215C6C6-E45C-4179-9FC1-E8A4C1D47430}"/>
          </ac:spMkLst>
        </pc:spChg>
        <pc:spChg chg="add del">
          <ac:chgData name="PALANIAPPAN Devarajan" userId="0ccb0e75-6f62-4860-b5c8-e1d1cc272866" providerId="ADAL" clId="{6BFA7752-9EC0-471E-AC56-E890149C7F72}" dt="2023-12-11T06:26:50.064" v="1564" actId="26606"/>
          <ac:spMkLst>
            <pc:docMk/>
            <pc:sldMk cId="1028746635" sldId="310"/>
            <ac:spMk id="88" creationId="{3776B14B-F2F4-4825-8DA8-8C7A0F2B3960}"/>
          </ac:spMkLst>
        </pc:spChg>
        <pc:spChg chg="add del">
          <ac:chgData name="PALANIAPPAN Devarajan" userId="0ccb0e75-6f62-4860-b5c8-e1d1cc272866" providerId="ADAL" clId="{6BFA7752-9EC0-471E-AC56-E890149C7F72}" dt="2023-12-11T06:26:59.739" v="1567" actId="26606"/>
          <ac:spMkLst>
            <pc:docMk/>
            <pc:sldMk cId="1028746635" sldId="310"/>
            <ac:spMk id="90" creationId="{69D184B2-2226-4E31-BCCB-444330767440}"/>
          </ac:spMkLst>
        </pc:spChg>
        <pc:spChg chg="add del">
          <ac:chgData name="PALANIAPPAN Devarajan" userId="0ccb0e75-6f62-4860-b5c8-e1d1cc272866" providerId="ADAL" clId="{6BFA7752-9EC0-471E-AC56-E890149C7F72}" dt="2023-12-11T06:26:59.739" v="1567" actId="26606"/>
          <ac:spMkLst>
            <pc:docMk/>
            <pc:sldMk cId="1028746635" sldId="310"/>
            <ac:spMk id="91" creationId="{1AC4D4E3-486A-464A-8EC8-D44881097267}"/>
          </ac:spMkLst>
        </pc:spChg>
        <pc:spChg chg="add del">
          <ac:chgData name="PALANIAPPAN Devarajan" userId="0ccb0e75-6f62-4860-b5c8-e1d1cc272866" providerId="ADAL" clId="{6BFA7752-9EC0-471E-AC56-E890149C7F72}" dt="2023-12-11T06:26:59.739" v="1567" actId="26606"/>
          <ac:spMkLst>
            <pc:docMk/>
            <pc:sldMk cId="1028746635" sldId="310"/>
            <ac:spMk id="92" creationId="{864DE13E-58EB-4475-B79C-0D4FC651239B}"/>
          </ac:spMkLst>
        </pc:spChg>
        <pc:spChg chg="add del">
          <ac:chgData name="PALANIAPPAN Devarajan" userId="0ccb0e75-6f62-4860-b5c8-e1d1cc272866" providerId="ADAL" clId="{6BFA7752-9EC0-471E-AC56-E890149C7F72}" dt="2023-12-11T06:27:01.267" v="1570" actId="26606"/>
          <ac:spMkLst>
            <pc:docMk/>
            <pc:sldMk cId="1028746635" sldId="310"/>
            <ac:spMk id="94" creationId="{AB8C311F-7253-4AED-9701-7FC0708C41C7}"/>
          </ac:spMkLst>
        </pc:spChg>
        <pc:spChg chg="add del">
          <ac:chgData name="PALANIAPPAN Devarajan" userId="0ccb0e75-6f62-4860-b5c8-e1d1cc272866" providerId="ADAL" clId="{6BFA7752-9EC0-471E-AC56-E890149C7F72}" dt="2023-12-11T06:27:01.267" v="1570" actId="26606"/>
          <ac:spMkLst>
            <pc:docMk/>
            <pc:sldMk cId="1028746635" sldId="310"/>
            <ac:spMk id="95" creationId="{E2384209-CB15-4CDF-9D31-C44FD9A3F20D}"/>
          </ac:spMkLst>
        </pc:spChg>
        <pc:spChg chg="add del">
          <ac:chgData name="PALANIAPPAN Devarajan" userId="0ccb0e75-6f62-4860-b5c8-e1d1cc272866" providerId="ADAL" clId="{6BFA7752-9EC0-471E-AC56-E890149C7F72}" dt="2023-12-11T06:27:01.267" v="1570" actId="26606"/>
          <ac:spMkLst>
            <pc:docMk/>
            <pc:sldMk cId="1028746635" sldId="310"/>
            <ac:spMk id="96" creationId="{2633B3B5-CC90-43F0-8714-D31D1F3F0209}"/>
          </ac:spMkLst>
        </pc:spChg>
        <pc:spChg chg="add del">
          <ac:chgData name="PALANIAPPAN Devarajan" userId="0ccb0e75-6f62-4860-b5c8-e1d1cc272866" providerId="ADAL" clId="{6BFA7752-9EC0-471E-AC56-E890149C7F72}" dt="2023-12-11T06:27:01.267" v="1570" actId="26606"/>
          <ac:spMkLst>
            <pc:docMk/>
            <pc:sldMk cId="1028746635" sldId="310"/>
            <ac:spMk id="97" creationId="{A8D57A06-A426-446D-B02C-A2DC6B62E45E}"/>
          </ac:spMkLst>
        </pc:spChg>
        <pc:spChg chg="add del">
          <ac:chgData name="PALANIAPPAN Devarajan" userId="0ccb0e75-6f62-4860-b5c8-e1d1cc272866" providerId="ADAL" clId="{6BFA7752-9EC0-471E-AC56-E890149C7F72}" dt="2023-12-11T06:27:03.237" v="1573" actId="26606"/>
          <ac:spMkLst>
            <pc:docMk/>
            <pc:sldMk cId="1028746635" sldId="310"/>
            <ac:spMk id="99" creationId="{AB8C311F-7253-4AED-9701-7FC0708C41C7}"/>
          </ac:spMkLst>
        </pc:spChg>
        <pc:spChg chg="add del">
          <ac:chgData name="PALANIAPPAN Devarajan" userId="0ccb0e75-6f62-4860-b5c8-e1d1cc272866" providerId="ADAL" clId="{6BFA7752-9EC0-471E-AC56-E890149C7F72}" dt="2023-12-11T06:27:03.237" v="1573" actId="26606"/>
          <ac:spMkLst>
            <pc:docMk/>
            <pc:sldMk cId="1028746635" sldId="310"/>
            <ac:spMk id="100" creationId="{E2384209-CB15-4CDF-9D31-C44FD9A3F20D}"/>
          </ac:spMkLst>
        </pc:spChg>
        <pc:spChg chg="add del">
          <ac:chgData name="PALANIAPPAN Devarajan" userId="0ccb0e75-6f62-4860-b5c8-e1d1cc272866" providerId="ADAL" clId="{6BFA7752-9EC0-471E-AC56-E890149C7F72}" dt="2023-12-11T06:27:03.237" v="1573" actId="26606"/>
          <ac:spMkLst>
            <pc:docMk/>
            <pc:sldMk cId="1028746635" sldId="310"/>
            <ac:spMk id="101" creationId="{2633B3B5-CC90-43F0-8714-D31D1F3F0209}"/>
          </ac:spMkLst>
        </pc:spChg>
        <pc:spChg chg="add del">
          <ac:chgData name="PALANIAPPAN Devarajan" userId="0ccb0e75-6f62-4860-b5c8-e1d1cc272866" providerId="ADAL" clId="{6BFA7752-9EC0-471E-AC56-E890149C7F72}" dt="2023-12-11T06:27:03.237" v="1573" actId="26606"/>
          <ac:spMkLst>
            <pc:docMk/>
            <pc:sldMk cId="1028746635" sldId="310"/>
            <ac:spMk id="102" creationId="{A8D57A06-A426-446D-B02C-A2DC6B62E45E}"/>
          </ac:spMkLst>
        </pc:spChg>
        <pc:spChg chg="add del">
          <ac:chgData name="PALANIAPPAN Devarajan" userId="0ccb0e75-6f62-4860-b5c8-e1d1cc272866" providerId="ADAL" clId="{6BFA7752-9EC0-471E-AC56-E890149C7F72}" dt="2023-12-11T06:57:35.702" v="1777" actId="26606"/>
          <ac:spMkLst>
            <pc:docMk/>
            <pc:sldMk cId="1028746635" sldId="310"/>
            <ac:spMk id="104" creationId="{AB8C311F-7253-4AED-9701-7FC0708C41C7}"/>
          </ac:spMkLst>
        </pc:spChg>
        <pc:spChg chg="add del">
          <ac:chgData name="PALANIAPPAN Devarajan" userId="0ccb0e75-6f62-4860-b5c8-e1d1cc272866" providerId="ADAL" clId="{6BFA7752-9EC0-471E-AC56-E890149C7F72}" dt="2023-12-11T06:57:35.702" v="1777" actId="26606"/>
          <ac:spMkLst>
            <pc:docMk/>
            <pc:sldMk cId="1028746635" sldId="310"/>
            <ac:spMk id="105" creationId="{E2384209-CB15-4CDF-9D31-C44FD9A3F20D}"/>
          </ac:spMkLst>
        </pc:spChg>
        <pc:spChg chg="add del">
          <ac:chgData name="PALANIAPPAN Devarajan" userId="0ccb0e75-6f62-4860-b5c8-e1d1cc272866" providerId="ADAL" clId="{6BFA7752-9EC0-471E-AC56-E890149C7F72}" dt="2023-12-11T06:57:35.702" v="1777" actId="26606"/>
          <ac:spMkLst>
            <pc:docMk/>
            <pc:sldMk cId="1028746635" sldId="310"/>
            <ac:spMk id="106" creationId="{2633B3B5-CC90-43F0-8714-D31D1F3F0209}"/>
          </ac:spMkLst>
        </pc:spChg>
        <pc:spChg chg="add del">
          <ac:chgData name="PALANIAPPAN Devarajan" userId="0ccb0e75-6f62-4860-b5c8-e1d1cc272866" providerId="ADAL" clId="{6BFA7752-9EC0-471E-AC56-E890149C7F72}" dt="2023-12-11T06:57:35.702" v="1777" actId="26606"/>
          <ac:spMkLst>
            <pc:docMk/>
            <pc:sldMk cId="1028746635" sldId="310"/>
            <ac:spMk id="107" creationId="{A8D57A06-A426-446D-B02C-A2DC6B62E45E}"/>
          </ac:spMkLst>
        </pc:spChg>
        <pc:spChg chg="add del">
          <ac:chgData name="PALANIAPPAN Devarajan" userId="0ccb0e75-6f62-4860-b5c8-e1d1cc272866" providerId="ADAL" clId="{6BFA7752-9EC0-471E-AC56-E890149C7F72}" dt="2023-12-11T06:57:14.197" v="1760" actId="26606"/>
          <ac:spMkLst>
            <pc:docMk/>
            <pc:sldMk cId="1028746635" sldId="310"/>
            <ac:spMk id="112" creationId="{16B067B1-F4E5-4FDF-813D-C9E872E80075}"/>
          </ac:spMkLst>
        </pc:spChg>
        <pc:spChg chg="add del">
          <ac:chgData name="PALANIAPPAN Devarajan" userId="0ccb0e75-6f62-4860-b5c8-e1d1cc272866" providerId="ADAL" clId="{6BFA7752-9EC0-471E-AC56-E890149C7F72}" dt="2023-12-11T06:57:18.503" v="1763" actId="26606"/>
          <ac:spMkLst>
            <pc:docMk/>
            <pc:sldMk cId="1028746635" sldId="310"/>
            <ac:spMk id="114" creationId="{E2384209-CB15-4CDF-9D31-C44FD9A3F20D}"/>
          </ac:spMkLst>
        </pc:spChg>
        <pc:spChg chg="add del">
          <ac:chgData name="PALANIAPPAN Devarajan" userId="0ccb0e75-6f62-4860-b5c8-e1d1cc272866" providerId="ADAL" clId="{6BFA7752-9EC0-471E-AC56-E890149C7F72}" dt="2023-12-11T06:57:18.503" v="1763" actId="26606"/>
          <ac:spMkLst>
            <pc:docMk/>
            <pc:sldMk cId="1028746635" sldId="310"/>
            <ac:spMk id="115" creationId="{AB8C311F-7253-4AED-9701-7FC0708C41C7}"/>
          </ac:spMkLst>
        </pc:spChg>
        <pc:spChg chg="add del">
          <ac:chgData name="PALANIAPPAN Devarajan" userId="0ccb0e75-6f62-4860-b5c8-e1d1cc272866" providerId="ADAL" clId="{6BFA7752-9EC0-471E-AC56-E890149C7F72}" dt="2023-12-11T06:57:18.503" v="1763" actId="26606"/>
          <ac:spMkLst>
            <pc:docMk/>
            <pc:sldMk cId="1028746635" sldId="310"/>
            <ac:spMk id="116" creationId="{2633B3B5-CC90-43F0-8714-D31D1F3F0209}"/>
          </ac:spMkLst>
        </pc:spChg>
        <pc:spChg chg="add del">
          <ac:chgData name="PALANIAPPAN Devarajan" userId="0ccb0e75-6f62-4860-b5c8-e1d1cc272866" providerId="ADAL" clId="{6BFA7752-9EC0-471E-AC56-E890149C7F72}" dt="2023-12-11T06:57:18.503" v="1763" actId="26606"/>
          <ac:spMkLst>
            <pc:docMk/>
            <pc:sldMk cId="1028746635" sldId="310"/>
            <ac:spMk id="118" creationId="{A8D57A06-A426-446D-B02C-A2DC6B62E45E}"/>
          </ac:spMkLst>
        </pc:spChg>
        <pc:spChg chg="add del">
          <ac:chgData name="PALANIAPPAN Devarajan" userId="0ccb0e75-6f62-4860-b5c8-e1d1cc272866" providerId="ADAL" clId="{6BFA7752-9EC0-471E-AC56-E890149C7F72}" dt="2023-12-11T06:57:22.546" v="1766" actId="26606"/>
          <ac:spMkLst>
            <pc:docMk/>
            <pc:sldMk cId="1028746635" sldId="310"/>
            <ac:spMk id="120" creationId="{AB8C311F-7253-4AED-9701-7FC0708C41C7}"/>
          </ac:spMkLst>
        </pc:spChg>
        <pc:spChg chg="add del">
          <ac:chgData name="PALANIAPPAN Devarajan" userId="0ccb0e75-6f62-4860-b5c8-e1d1cc272866" providerId="ADAL" clId="{6BFA7752-9EC0-471E-AC56-E890149C7F72}" dt="2023-12-11T06:57:22.546" v="1766" actId="26606"/>
          <ac:spMkLst>
            <pc:docMk/>
            <pc:sldMk cId="1028746635" sldId="310"/>
            <ac:spMk id="121" creationId="{E2384209-CB15-4CDF-9D31-C44FD9A3F20D}"/>
          </ac:spMkLst>
        </pc:spChg>
        <pc:spChg chg="add del">
          <ac:chgData name="PALANIAPPAN Devarajan" userId="0ccb0e75-6f62-4860-b5c8-e1d1cc272866" providerId="ADAL" clId="{6BFA7752-9EC0-471E-AC56-E890149C7F72}" dt="2023-12-11T06:57:22.546" v="1766" actId="26606"/>
          <ac:spMkLst>
            <pc:docMk/>
            <pc:sldMk cId="1028746635" sldId="310"/>
            <ac:spMk id="122" creationId="{2633B3B5-CC90-43F0-8714-D31D1F3F0209}"/>
          </ac:spMkLst>
        </pc:spChg>
        <pc:spChg chg="add del">
          <ac:chgData name="PALANIAPPAN Devarajan" userId="0ccb0e75-6f62-4860-b5c8-e1d1cc272866" providerId="ADAL" clId="{6BFA7752-9EC0-471E-AC56-E890149C7F72}" dt="2023-12-11T06:57:22.546" v="1766" actId="26606"/>
          <ac:spMkLst>
            <pc:docMk/>
            <pc:sldMk cId="1028746635" sldId="310"/>
            <ac:spMk id="123" creationId="{A8D57A06-A426-446D-B02C-A2DC6B62E45E}"/>
          </ac:spMkLst>
        </pc:spChg>
        <pc:spChg chg="add del">
          <ac:chgData name="PALANIAPPAN Devarajan" userId="0ccb0e75-6f62-4860-b5c8-e1d1cc272866" providerId="ADAL" clId="{6BFA7752-9EC0-471E-AC56-E890149C7F72}" dt="2023-12-11T06:57:29.131" v="1769" actId="26606"/>
          <ac:spMkLst>
            <pc:docMk/>
            <pc:sldMk cId="1028746635" sldId="310"/>
            <ac:spMk id="125" creationId="{16B067B1-F4E5-4FDF-813D-C9E872E80075}"/>
          </ac:spMkLst>
        </pc:spChg>
        <pc:spChg chg="add del">
          <ac:chgData name="PALANIAPPAN Devarajan" userId="0ccb0e75-6f62-4860-b5c8-e1d1cc272866" providerId="ADAL" clId="{6BFA7752-9EC0-471E-AC56-E890149C7F72}" dt="2023-12-11T06:57:34.680" v="1772" actId="26606"/>
          <ac:spMkLst>
            <pc:docMk/>
            <pc:sldMk cId="1028746635" sldId="310"/>
            <ac:spMk id="128" creationId="{16B067B1-F4E5-4FDF-813D-C9E872E80075}"/>
          </ac:spMkLst>
        </pc:spChg>
        <pc:spChg chg="add del">
          <ac:chgData name="PALANIAPPAN Devarajan" userId="0ccb0e75-6f62-4860-b5c8-e1d1cc272866" providerId="ADAL" clId="{6BFA7752-9EC0-471E-AC56-E890149C7F72}" dt="2023-12-11T06:57:35.648" v="1775" actId="26606"/>
          <ac:spMkLst>
            <pc:docMk/>
            <pc:sldMk cId="1028746635" sldId="310"/>
            <ac:spMk id="130" creationId="{4613B4A9-1C7C-4729-A016-AB42D3979460}"/>
          </ac:spMkLst>
        </pc:spChg>
        <pc:spChg chg="add del">
          <ac:chgData name="PALANIAPPAN Devarajan" userId="0ccb0e75-6f62-4860-b5c8-e1d1cc272866" providerId="ADAL" clId="{6BFA7752-9EC0-471E-AC56-E890149C7F72}" dt="2023-12-15T12:28:27.925" v="2225" actId="26606"/>
          <ac:spMkLst>
            <pc:docMk/>
            <pc:sldMk cId="1028746635" sldId="310"/>
            <ac:spMk id="132" creationId="{16B067B1-F4E5-4FDF-813D-C9E872E80075}"/>
          </ac:spMkLst>
        </pc:spChg>
        <pc:grpChg chg="add del">
          <ac:chgData name="PALANIAPPAN Devarajan" userId="0ccb0e75-6f62-4860-b5c8-e1d1cc272866" providerId="ADAL" clId="{6BFA7752-9EC0-471E-AC56-E890149C7F72}" dt="2023-12-11T06:26:50.064" v="1564" actId="26606"/>
          <ac:grpSpMkLst>
            <pc:docMk/>
            <pc:sldMk cId="1028746635" sldId="310"/>
            <ac:grpSpMk id="85" creationId="{5FE9FE4C-C9E0-4C54-8010-EA9D29CD4D59}"/>
          </ac:grpSpMkLst>
        </pc:grpChg>
        <pc:grpChg chg="add del">
          <ac:chgData name="PALANIAPPAN Devarajan" userId="0ccb0e75-6f62-4860-b5c8-e1d1cc272866" providerId="ADAL" clId="{6BFA7752-9EC0-471E-AC56-E890149C7F72}" dt="2023-12-21T10:26:26.861" v="3414"/>
          <ac:grpSpMkLst>
            <pc:docMk/>
            <pc:sldMk cId="1028746635" sldId="310"/>
            <ac:grpSpMk id="137" creationId="{26176824-7946-6969-3841-DD5C101DF42D}"/>
          </ac:grpSpMkLst>
        </pc:grpChg>
        <pc:picChg chg="add del">
          <ac:chgData name="PALANIAPPAN Devarajan" userId="0ccb0e75-6f62-4860-b5c8-e1d1cc272866" providerId="ADAL" clId="{6BFA7752-9EC0-471E-AC56-E890149C7F72}" dt="2023-12-11T06:57:35.648" v="1775" actId="26606"/>
          <ac:picMkLst>
            <pc:docMk/>
            <pc:sldMk cId="1028746635" sldId="310"/>
            <ac:picMk id="3" creationId="{046DE97B-82F8-6E39-A711-41BC7D3847ED}"/>
          </ac:picMkLst>
        </pc:picChg>
        <pc:picChg chg="add del">
          <ac:chgData name="PALANIAPPAN Devarajan" userId="0ccb0e75-6f62-4860-b5c8-e1d1cc272866" providerId="ADAL" clId="{6BFA7752-9EC0-471E-AC56-E890149C7F72}" dt="2023-12-11T05:15:41.863" v="1387" actId="26606"/>
          <ac:picMkLst>
            <pc:docMk/>
            <pc:sldMk cId="1028746635" sldId="310"/>
            <ac:picMk id="3" creationId="{195AF0D9-8441-F0F2-F205-696C4453EBF6}"/>
          </ac:picMkLst>
        </pc:picChg>
        <pc:picChg chg="add del">
          <ac:chgData name="PALANIAPPAN Devarajan" userId="0ccb0e75-6f62-4860-b5c8-e1d1cc272866" providerId="ADAL" clId="{6BFA7752-9EC0-471E-AC56-E890149C7F72}" dt="2023-12-11T06:26:50.064" v="1564" actId="26606"/>
          <ac:picMkLst>
            <pc:docMk/>
            <pc:sldMk cId="1028746635" sldId="310"/>
            <ac:picMk id="3" creationId="{33723C24-7CF2-0575-D383-5942D1D0202A}"/>
          </ac:picMkLst>
        </pc:picChg>
        <pc:picChg chg="add del">
          <ac:chgData name="PALANIAPPAN Devarajan" userId="0ccb0e75-6f62-4860-b5c8-e1d1cc272866" providerId="ADAL" clId="{6BFA7752-9EC0-471E-AC56-E890149C7F72}" dt="2023-12-11T06:26:59.739" v="1567" actId="26606"/>
          <ac:picMkLst>
            <pc:docMk/>
            <pc:sldMk cId="1028746635" sldId="310"/>
            <ac:picMk id="3" creationId="{3A12DEE6-142E-EB6E-2115-2CB60082B9B2}"/>
          </ac:picMkLst>
        </pc:picChg>
        <pc:picChg chg="add del">
          <ac:chgData name="PALANIAPPAN Devarajan" userId="0ccb0e75-6f62-4860-b5c8-e1d1cc272866" providerId="ADAL" clId="{6BFA7752-9EC0-471E-AC56-E890149C7F72}" dt="2023-12-11T06:26:34.195" v="1555" actId="26606"/>
          <ac:picMkLst>
            <pc:docMk/>
            <pc:sldMk cId="1028746635" sldId="310"/>
            <ac:picMk id="3" creationId="{5D82001F-CA9D-3CE0-61A9-7653E603BD2D}"/>
          </ac:picMkLst>
        </pc:picChg>
        <pc:picChg chg="add del">
          <ac:chgData name="PALANIAPPAN Devarajan" userId="0ccb0e75-6f62-4860-b5c8-e1d1cc272866" providerId="ADAL" clId="{6BFA7752-9EC0-471E-AC56-E890149C7F72}" dt="2023-12-11T05:15:48.812" v="1390" actId="26606"/>
          <ac:picMkLst>
            <pc:docMk/>
            <pc:sldMk cId="1028746635" sldId="310"/>
            <ac:picMk id="3" creationId="{8FF88580-4438-3623-1B2B-63E636304CD5}"/>
          </ac:picMkLst>
        </pc:picChg>
        <pc:picChg chg="add del mod">
          <ac:chgData name="PALANIAPPAN Devarajan" userId="0ccb0e75-6f62-4860-b5c8-e1d1cc272866" providerId="ADAL" clId="{6BFA7752-9EC0-471E-AC56-E890149C7F72}" dt="2023-12-15T12:28:27.925" v="2225" actId="26606"/>
          <ac:picMkLst>
            <pc:docMk/>
            <pc:sldMk cId="1028746635" sldId="310"/>
            <ac:picMk id="3" creationId="{90577FFC-AD27-9467-57D6-6AA71D27B13A}"/>
          </ac:picMkLst>
        </pc:picChg>
        <pc:picChg chg="add del">
          <ac:chgData name="PALANIAPPAN Devarajan" userId="0ccb0e75-6f62-4860-b5c8-e1d1cc272866" providerId="ADAL" clId="{6BFA7752-9EC0-471E-AC56-E890149C7F72}" dt="2023-12-11T06:27:03.237" v="1573" actId="26606"/>
          <ac:picMkLst>
            <pc:docMk/>
            <pc:sldMk cId="1028746635" sldId="310"/>
            <ac:picMk id="3" creationId="{9DE471C3-7F4F-7D14-EAEC-CBBBCFE93A75}"/>
          </ac:picMkLst>
        </pc:picChg>
        <pc:picChg chg="add del">
          <ac:chgData name="PALANIAPPAN Devarajan" userId="0ccb0e75-6f62-4860-b5c8-e1d1cc272866" providerId="ADAL" clId="{6BFA7752-9EC0-471E-AC56-E890149C7F72}" dt="2023-12-11T06:14:14.371" v="1450" actId="26606"/>
          <ac:picMkLst>
            <pc:docMk/>
            <pc:sldMk cId="1028746635" sldId="310"/>
            <ac:picMk id="3" creationId="{B50C3FFE-0159-46A0-1BAB-EC22C81F19D9}"/>
          </ac:picMkLst>
        </pc:picChg>
        <pc:picChg chg="add del">
          <ac:chgData name="PALANIAPPAN Devarajan" userId="0ccb0e75-6f62-4860-b5c8-e1d1cc272866" providerId="ADAL" clId="{6BFA7752-9EC0-471E-AC56-E890149C7F72}" dt="2023-12-11T06:57:18.503" v="1763" actId="26606"/>
          <ac:picMkLst>
            <pc:docMk/>
            <pc:sldMk cId="1028746635" sldId="310"/>
            <ac:picMk id="3" creationId="{B7AF6F69-296A-C2AA-DB3D-03043963C012}"/>
          </ac:picMkLst>
        </pc:picChg>
        <pc:picChg chg="add del">
          <ac:chgData name="PALANIAPPAN Devarajan" userId="0ccb0e75-6f62-4860-b5c8-e1d1cc272866" providerId="ADAL" clId="{6BFA7752-9EC0-471E-AC56-E890149C7F72}" dt="2023-12-11T06:57:22.546" v="1766" actId="26606"/>
          <ac:picMkLst>
            <pc:docMk/>
            <pc:sldMk cId="1028746635" sldId="310"/>
            <ac:picMk id="3" creationId="{C84C805F-2EB9-CF0D-6917-6644C0DB4434}"/>
          </ac:picMkLst>
        </pc:picChg>
        <pc:picChg chg="add del">
          <ac:chgData name="PALANIAPPAN Devarajan" userId="0ccb0e75-6f62-4860-b5c8-e1d1cc272866" providerId="ADAL" clId="{6BFA7752-9EC0-471E-AC56-E890149C7F72}" dt="2023-12-11T06:25:49.363" v="1543" actId="26606"/>
          <ac:picMkLst>
            <pc:docMk/>
            <pc:sldMk cId="1028746635" sldId="310"/>
            <ac:picMk id="3" creationId="{D1835E96-F8CE-4007-408B-BA8751AF7F5D}"/>
          </ac:picMkLst>
        </pc:picChg>
        <pc:picChg chg="add del">
          <ac:chgData name="PALANIAPPAN Devarajan" userId="0ccb0e75-6f62-4860-b5c8-e1d1cc272866" providerId="ADAL" clId="{6BFA7752-9EC0-471E-AC56-E890149C7F72}" dt="2023-12-11T06:25:54.356" v="1546" actId="26606"/>
          <ac:picMkLst>
            <pc:docMk/>
            <pc:sldMk cId="1028746635" sldId="310"/>
            <ac:picMk id="3" creationId="{E4E42D2F-15A5-1EB0-A089-31F18CB6BD41}"/>
          </ac:picMkLst>
        </pc:picChg>
        <pc:picChg chg="add del">
          <ac:chgData name="PALANIAPPAN Devarajan" userId="0ccb0e75-6f62-4860-b5c8-e1d1cc272866" providerId="ADAL" clId="{6BFA7752-9EC0-471E-AC56-E890149C7F72}" dt="2023-12-11T06:57:29.131" v="1769" actId="26606"/>
          <ac:picMkLst>
            <pc:docMk/>
            <pc:sldMk cId="1028746635" sldId="310"/>
            <ac:picMk id="3" creationId="{ED15C5FC-3BFE-8E24-9F30-9BC14A9E0C16}"/>
          </ac:picMkLst>
        </pc:picChg>
        <pc:picChg chg="add del mod replId">
          <ac:chgData name="PALANIAPPAN Devarajan" userId="0ccb0e75-6f62-4860-b5c8-e1d1cc272866" providerId="ADAL" clId="{6BFA7752-9EC0-471E-AC56-E890149C7F72}" dt="2023-12-11T05:15:48.875" v="1392" actId="26606"/>
          <ac:picMkLst>
            <pc:docMk/>
            <pc:sldMk cId="1028746635" sldId="310"/>
            <ac:picMk id="31" creationId="{D5A7A9D2-9FAF-D7BC-9C8B-55D836CEA22B}"/>
          </ac:picMkLst>
        </pc:picChg>
        <pc:picChg chg="add del mod replId">
          <ac:chgData name="PALANIAPPAN Devarajan" userId="0ccb0e75-6f62-4860-b5c8-e1d1cc272866" providerId="ADAL" clId="{6BFA7752-9EC0-471E-AC56-E890149C7F72}" dt="2023-12-11T06:13:46.430" v="1446" actId="26606"/>
          <ac:picMkLst>
            <pc:docMk/>
            <pc:sldMk cId="1028746635" sldId="310"/>
            <ac:picMk id="32" creationId="{75140D28-E64F-4445-80BF-BDF0178495F8}"/>
          </ac:picMkLst>
        </pc:picChg>
        <pc:picChg chg="add del mod replId">
          <ac:chgData name="PALANIAPPAN Devarajan" userId="0ccb0e75-6f62-4860-b5c8-e1d1cc272866" providerId="ADAL" clId="{6BFA7752-9EC0-471E-AC56-E890149C7F72}" dt="2023-12-11T06:14:14.434" v="1452" actId="26606"/>
          <ac:picMkLst>
            <pc:docMk/>
            <pc:sldMk cId="1028746635" sldId="310"/>
            <ac:picMk id="51" creationId="{966ACD02-590D-0CDC-BBA5-E26938366550}"/>
          </ac:picMkLst>
        </pc:picChg>
        <pc:picChg chg="add del mod replId">
          <ac:chgData name="PALANIAPPAN Devarajan" userId="0ccb0e75-6f62-4860-b5c8-e1d1cc272866" providerId="ADAL" clId="{6BFA7752-9EC0-471E-AC56-E890149C7F72}" dt="2023-12-11T06:27:03.297" v="1575" actId="26606"/>
          <ac:picMkLst>
            <pc:docMk/>
            <pc:sldMk cId="1028746635" sldId="310"/>
            <ac:picMk id="108" creationId="{84FE550D-0152-7AA1-7500-BF9A289C646E}"/>
          </ac:picMkLst>
        </pc:picChg>
        <pc:picChg chg="add del mod replId">
          <ac:chgData name="PALANIAPPAN Devarajan" userId="0ccb0e75-6f62-4860-b5c8-e1d1cc272866" providerId="ADAL" clId="{6BFA7752-9EC0-471E-AC56-E890149C7F72}" dt="2023-12-11T06:57:35.702" v="1777" actId="26606"/>
          <ac:picMkLst>
            <pc:docMk/>
            <pc:sldMk cId="1028746635" sldId="310"/>
            <ac:picMk id="133" creationId="{E7592FF5-4813-5804-D4AF-92E2A3A8089B}"/>
          </ac:picMkLst>
        </pc:picChg>
        <pc:cxnChg chg="add del">
          <ac:chgData name="PALANIAPPAN Devarajan" userId="0ccb0e75-6f62-4860-b5c8-e1d1cc272866" providerId="ADAL" clId="{6BFA7752-9EC0-471E-AC56-E890149C7F72}" dt="2023-12-11T06:13:46.430" v="1446" actId="26606"/>
          <ac:cxnSpMkLst>
            <pc:docMk/>
            <pc:sldMk cId="1028746635" sldId="310"/>
            <ac:cxnSpMk id="30" creationId="{469F4FF8-F8B0-4630-BA1B-0D8B324CD5FF}"/>
          </ac:cxnSpMkLst>
        </pc:cxnChg>
        <pc:cxnChg chg="add del">
          <ac:chgData name="PALANIAPPAN Devarajan" userId="0ccb0e75-6f62-4860-b5c8-e1d1cc272866" providerId="ADAL" clId="{6BFA7752-9EC0-471E-AC56-E890149C7F72}" dt="2023-12-11T06:25:54.356" v="1546" actId="26606"/>
          <ac:cxnSpMkLst>
            <pc:docMk/>
            <pc:sldMk cId="1028746635" sldId="310"/>
            <ac:cxnSpMk id="61" creationId="{469F4FF8-F8B0-4630-BA1B-0D8B324CD5FF}"/>
          </ac:cxnSpMkLst>
        </pc:cxnChg>
        <pc:cxnChg chg="add del">
          <ac:chgData name="PALANIAPPAN Devarajan" userId="0ccb0e75-6f62-4860-b5c8-e1d1cc272866" providerId="ADAL" clId="{6BFA7752-9EC0-471E-AC56-E890149C7F72}" dt="2023-12-11T06:57:29.131" v="1769" actId="26606"/>
          <ac:cxnSpMkLst>
            <pc:docMk/>
            <pc:sldMk cId="1028746635" sldId="310"/>
            <ac:cxnSpMk id="126" creationId="{F56AE1B2-3354-430B-9E05-2241C72EE908}"/>
          </ac:cxnSpMkLst>
        </pc:cxnChg>
      </pc:sldChg>
      <pc:sldChg chg="addSp delSp modSp new mod ord modTransition setBg delDesignElem">
        <pc:chgData name="PALANIAPPAN Devarajan" userId="0ccb0e75-6f62-4860-b5c8-e1d1cc272866" providerId="ADAL" clId="{6BFA7752-9EC0-471E-AC56-E890149C7F72}" dt="2023-12-21T10:26:26.861" v="3414"/>
        <pc:sldMkLst>
          <pc:docMk/>
          <pc:sldMk cId="952720033" sldId="311"/>
        </pc:sldMkLst>
        <pc:spChg chg="add del">
          <ac:chgData name="PALANIAPPAN Devarajan" userId="0ccb0e75-6f62-4860-b5c8-e1d1cc272866" providerId="ADAL" clId="{6BFA7752-9EC0-471E-AC56-E890149C7F72}" dt="2023-12-15T12:28:52.805" v="2226" actId="26606"/>
          <ac:spMkLst>
            <pc:docMk/>
            <pc:sldMk cId="952720033" sldId="311"/>
            <ac:spMk id="8" creationId="{16B067B1-F4E5-4FDF-813D-C9E872E80075}"/>
          </ac:spMkLst>
        </pc:spChg>
        <pc:grpChg chg="add del">
          <ac:chgData name="PALANIAPPAN Devarajan" userId="0ccb0e75-6f62-4860-b5c8-e1d1cc272866" providerId="ADAL" clId="{6BFA7752-9EC0-471E-AC56-E890149C7F72}" dt="2023-12-21T10:26:26.861" v="3414"/>
          <ac:grpSpMkLst>
            <pc:docMk/>
            <pc:sldMk cId="952720033" sldId="311"/>
            <ac:grpSpMk id="13" creationId="{26176824-7946-6969-3841-DD5C101DF42D}"/>
          </ac:grpSpMkLst>
        </pc:grpChg>
        <pc:picChg chg="add mod">
          <ac:chgData name="PALANIAPPAN Devarajan" userId="0ccb0e75-6f62-4860-b5c8-e1d1cc272866" providerId="ADAL" clId="{6BFA7752-9EC0-471E-AC56-E890149C7F72}" dt="2023-12-15T12:28:52.805" v="2226" actId="26606"/>
          <ac:picMkLst>
            <pc:docMk/>
            <pc:sldMk cId="952720033" sldId="311"/>
            <ac:picMk id="3" creationId="{BB3ED3A8-4016-AA54-F3BB-3AAC66753D5D}"/>
          </ac:picMkLst>
        </pc:picChg>
        <pc:picChg chg="add del mod replId">
          <ac:chgData name="PALANIAPPAN Devarajan" userId="0ccb0e75-6f62-4860-b5c8-e1d1cc272866" providerId="ADAL" clId="{6BFA7752-9EC0-471E-AC56-E890149C7F72}" dt="2023-12-11T06:55:48.973" v="1757" actId="26606"/>
          <ac:picMkLst>
            <pc:docMk/>
            <pc:sldMk cId="952720033" sldId="311"/>
            <ac:picMk id="5" creationId="{CBC83D4A-C91F-4686-A82E-DF593CBFEB72}"/>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3476219311" sldId="312"/>
        </pc:sldMkLst>
        <pc:spChg chg="add del">
          <ac:chgData name="PALANIAPPAN Devarajan" userId="0ccb0e75-6f62-4860-b5c8-e1d1cc272866" providerId="ADAL" clId="{6BFA7752-9EC0-471E-AC56-E890149C7F72}" dt="2023-12-15T12:28:22.803" v="2224" actId="26606"/>
          <ac:spMkLst>
            <pc:docMk/>
            <pc:sldMk cId="3476219311" sldId="312"/>
            <ac:spMk id="8" creationId="{16B067B1-F4E5-4FDF-813D-C9E872E80075}"/>
          </ac:spMkLst>
        </pc:spChg>
        <pc:spChg chg="add del">
          <ac:chgData name="PALANIAPPAN Devarajan" userId="0ccb0e75-6f62-4860-b5c8-e1d1cc272866" providerId="ADAL" clId="{6BFA7752-9EC0-471E-AC56-E890149C7F72}" dt="2023-12-16T11:27:31.303" v="2733" actId="26606"/>
          <ac:spMkLst>
            <pc:docMk/>
            <pc:sldMk cId="3476219311" sldId="312"/>
            <ac:spMk id="22" creationId="{92CC4BDB-5B81-4023-B967-7DF04BC13389}"/>
          </ac:spMkLst>
        </pc:spChg>
        <pc:grpChg chg="add del">
          <ac:chgData name="PALANIAPPAN Devarajan" userId="0ccb0e75-6f62-4860-b5c8-e1d1cc272866" providerId="ADAL" clId="{6BFA7752-9EC0-471E-AC56-E890149C7F72}" dt="2023-12-21T10:26:26.861" v="3414"/>
          <ac:grpSpMkLst>
            <pc:docMk/>
            <pc:sldMk cId="3476219311" sldId="312"/>
            <ac:grpSpMk id="13" creationId="{26176824-7946-6969-3841-DD5C101DF42D}"/>
          </ac:grpSpMkLst>
        </pc:grpChg>
        <pc:graphicFrameChg chg="add del modGraphic">
          <ac:chgData name="PALANIAPPAN Devarajan" userId="0ccb0e75-6f62-4860-b5c8-e1d1cc272866" providerId="ADAL" clId="{6BFA7752-9EC0-471E-AC56-E890149C7F72}" dt="2023-12-11T06:25:08.981" v="1540" actId="478"/>
          <ac:graphicFrameMkLst>
            <pc:docMk/>
            <pc:sldMk cId="3476219311" sldId="312"/>
            <ac:graphicFrameMk id="5" creationId="{F7A9297D-FB52-A346-FB1A-55C4001FEC33}"/>
          </ac:graphicFrameMkLst>
        </pc:graphicFrameChg>
        <pc:picChg chg="add del mod">
          <ac:chgData name="PALANIAPPAN Devarajan" userId="0ccb0e75-6f62-4860-b5c8-e1d1cc272866" providerId="ADAL" clId="{6BFA7752-9EC0-471E-AC56-E890149C7F72}" dt="2023-12-16T11:28:31.002" v="2734" actId="478"/>
          <ac:picMkLst>
            <pc:docMk/>
            <pc:sldMk cId="3476219311" sldId="312"/>
            <ac:picMk id="3" creationId="{48B80F5A-06B8-57D2-97F8-D2733B400D94}"/>
          </ac:picMkLst>
        </pc:picChg>
        <pc:picChg chg="add mod">
          <ac:chgData name="PALANIAPPAN Devarajan" userId="0ccb0e75-6f62-4860-b5c8-e1d1cc272866" providerId="ADAL" clId="{6BFA7752-9EC0-471E-AC56-E890149C7F72}" dt="2023-12-16T11:28:42.563" v="2736" actId="27614"/>
          <ac:picMkLst>
            <pc:docMk/>
            <pc:sldMk cId="3476219311" sldId="312"/>
            <ac:picMk id="4" creationId="{3228572C-B7D8-D85B-6BB9-7AEF264217BF}"/>
          </ac:picMkLst>
        </pc:picChg>
        <pc:picChg chg="add del mod replId">
          <ac:chgData name="PALANIAPPAN Devarajan" userId="0ccb0e75-6f62-4860-b5c8-e1d1cc272866" providerId="ADAL" clId="{6BFA7752-9EC0-471E-AC56-E890149C7F72}" dt="2023-12-11T07:04:48.204" v="1816" actId="26606"/>
          <ac:picMkLst>
            <pc:docMk/>
            <pc:sldMk cId="3476219311" sldId="312"/>
            <ac:picMk id="5" creationId="{1917A20F-76E7-A2D7-6AEA-E5FAB3D0C505}"/>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3846332290" sldId="313"/>
        </pc:sldMkLst>
        <pc:grpChg chg="add del">
          <ac:chgData name="PALANIAPPAN Devarajan" userId="0ccb0e75-6f62-4860-b5c8-e1d1cc272866" providerId="ADAL" clId="{6BFA7752-9EC0-471E-AC56-E890149C7F72}" dt="2023-12-21T10:26:26.861" v="3414"/>
          <ac:grpSpMkLst>
            <pc:docMk/>
            <pc:sldMk cId="3846332290" sldId="313"/>
            <ac:grpSpMk id="8" creationId="{26176824-7946-6969-3841-DD5C101DF42D}"/>
          </ac:grpSpMkLst>
        </pc:grpChg>
        <pc:picChg chg="add mod">
          <ac:chgData name="PALANIAPPAN Devarajan" userId="0ccb0e75-6f62-4860-b5c8-e1d1cc272866" providerId="ADAL" clId="{6BFA7752-9EC0-471E-AC56-E890149C7F72}" dt="2023-12-15T12:24:51.282" v="2191" actId="26606"/>
          <ac:picMkLst>
            <pc:docMk/>
            <pc:sldMk cId="3846332290" sldId="313"/>
            <ac:picMk id="3" creationId="{DCB18DDF-14B3-408D-4020-C7D96E14BA35}"/>
          </ac:picMkLst>
        </pc:picChg>
      </pc:sldChg>
      <pc:sldChg chg="addSp delSp modSp new mod ord modTransition setBg">
        <pc:chgData name="PALANIAPPAN Devarajan" userId="0ccb0e75-6f62-4860-b5c8-e1d1cc272866" providerId="ADAL" clId="{6BFA7752-9EC0-471E-AC56-E890149C7F72}" dt="2023-12-15T13:32:11.136" v="2627"/>
        <pc:sldMkLst>
          <pc:docMk/>
          <pc:sldMk cId="3645810705" sldId="314"/>
        </pc:sldMkLst>
        <pc:spChg chg="add del">
          <ac:chgData name="PALANIAPPAN Devarajan" userId="0ccb0e75-6f62-4860-b5c8-e1d1cc272866" providerId="ADAL" clId="{6BFA7752-9EC0-471E-AC56-E890149C7F72}" dt="2023-12-11T06:12:34.167" v="1422" actId="26606"/>
          <ac:spMkLst>
            <pc:docMk/>
            <pc:sldMk cId="3645810705" sldId="314"/>
            <ac:spMk id="8" creationId="{42A4FC2C-047E-45A5-965D-8E1E3BF09BC6}"/>
          </ac:spMkLst>
        </pc:spChg>
        <pc:spChg chg="add del">
          <ac:chgData name="PALANIAPPAN Devarajan" userId="0ccb0e75-6f62-4860-b5c8-e1d1cc272866" providerId="ADAL" clId="{6BFA7752-9EC0-471E-AC56-E890149C7F72}" dt="2023-12-11T06:13:03.507" v="1433" actId="26606"/>
          <ac:spMkLst>
            <pc:docMk/>
            <pc:sldMk cId="3645810705" sldId="314"/>
            <ac:spMk id="11" creationId="{42A4FC2C-047E-45A5-965D-8E1E3BF09BC6}"/>
          </ac:spMkLst>
        </pc:spChg>
        <pc:spChg chg="add del">
          <ac:chgData name="PALANIAPPAN Devarajan" userId="0ccb0e75-6f62-4860-b5c8-e1d1cc272866" providerId="ADAL" clId="{6BFA7752-9EC0-471E-AC56-E890149C7F72}" dt="2023-12-11T07:04:17.250" v="1801" actId="26606"/>
          <ac:spMkLst>
            <pc:docMk/>
            <pc:sldMk cId="3645810705" sldId="314"/>
            <ac:spMk id="12" creationId="{AB8C311F-7253-4AED-9701-7FC0708C41C7}"/>
          </ac:spMkLst>
        </pc:spChg>
        <pc:spChg chg="add del">
          <ac:chgData name="PALANIAPPAN Devarajan" userId="0ccb0e75-6f62-4860-b5c8-e1d1cc272866" providerId="ADAL" clId="{6BFA7752-9EC0-471E-AC56-E890149C7F72}" dt="2023-12-11T06:13:06.209" v="1436" actId="26606"/>
          <ac:spMkLst>
            <pc:docMk/>
            <pc:sldMk cId="3645810705" sldId="314"/>
            <ac:spMk id="13" creationId="{CB44330D-EA18-4254-AA95-EB49948539B8}"/>
          </ac:spMkLst>
        </pc:spChg>
        <pc:spChg chg="add del">
          <ac:chgData name="PALANIAPPAN Devarajan" userId="0ccb0e75-6f62-4860-b5c8-e1d1cc272866" providerId="ADAL" clId="{6BFA7752-9EC0-471E-AC56-E890149C7F72}" dt="2023-12-11T06:13:06.209" v="1436" actId="26606"/>
          <ac:spMkLst>
            <pc:docMk/>
            <pc:sldMk cId="3645810705" sldId="314"/>
            <ac:spMk id="14" creationId="{32BC26D8-82FB-445E-AA49-62A77D7C1EE0}"/>
          </ac:spMkLst>
        </pc:spChg>
        <pc:spChg chg="add del">
          <ac:chgData name="PALANIAPPAN Devarajan" userId="0ccb0e75-6f62-4860-b5c8-e1d1cc272866" providerId="ADAL" clId="{6BFA7752-9EC0-471E-AC56-E890149C7F72}" dt="2023-12-11T06:13:12.400" v="1442" actId="26606"/>
          <ac:spMkLst>
            <pc:docMk/>
            <pc:sldMk cId="3645810705" sldId="314"/>
            <ac:spMk id="15" creationId="{29FDB030-9B49-4CED-8CCD-4D99382388AC}"/>
          </ac:spMkLst>
        </pc:spChg>
        <pc:spChg chg="add del">
          <ac:chgData name="PALANIAPPAN Devarajan" userId="0ccb0e75-6f62-4860-b5c8-e1d1cc272866" providerId="ADAL" clId="{6BFA7752-9EC0-471E-AC56-E890149C7F72}" dt="2023-12-11T06:13:08.984" v="1439" actId="26606"/>
          <ac:spMkLst>
            <pc:docMk/>
            <pc:sldMk cId="3645810705" sldId="314"/>
            <ac:spMk id="16" creationId="{42A4FC2C-047E-45A5-965D-8E1E3BF09BC6}"/>
          </ac:spMkLst>
        </pc:spChg>
        <pc:spChg chg="add del">
          <ac:chgData name="PALANIAPPAN Devarajan" userId="0ccb0e75-6f62-4860-b5c8-e1d1cc272866" providerId="ADAL" clId="{6BFA7752-9EC0-471E-AC56-E890149C7F72}" dt="2023-12-11T07:04:17.250" v="1801" actId="26606"/>
          <ac:spMkLst>
            <pc:docMk/>
            <pc:sldMk cId="3645810705" sldId="314"/>
            <ac:spMk id="17" creationId="{90A7EAB6-59D3-4325-8DE6-E0CA4009CE53}"/>
          </ac:spMkLst>
        </pc:spChg>
        <pc:spChg chg="add del">
          <ac:chgData name="PALANIAPPAN Devarajan" userId="0ccb0e75-6f62-4860-b5c8-e1d1cc272866" providerId="ADAL" clId="{6BFA7752-9EC0-471E-AC56-E890149C7F72}" dt="2023-12-11T06:13:12.400" v="1442" actId="26606"/>
          <ac:spMkLst>
            <pc:docMk/>
            <pc:sldMk cId="3645810705" sldId="314"/>
            <ac:spMk id="18" creationId="{F3060C83-F051-4F0E-ABAD-AA0DFC48B218}"/>
          </ac:spMkLst>
        </pc:spChg>
        <pc:spChg chg="add del">
          <ac:chgData name="PALANIAPPAN Devarajan" userId="0ccb0e75-6f62-4860-b5c8-e1d1cc272866" providerId="ADAL" clId="{6BFA7752-9EC0-471E-AC56-E890149C7F72}" dt="2023-12-11T06:13:12.400" v="1442" actId="26606"/>
          <ac:spMkLst>
            <pc:docMk/>
            <pc:sldMk cId="3645810705" sldId="314"/>
            <ac:spMk id="19" creationId="{9A97C86A-04D6-40F7-AE84-31AB43E6A846}"/>
          </ac:spMkLst>
        </pc:spChg>
        <pc:spChg chg="add del">
          <ac:chgData name="PALANIAPPAN Devarajan" userId="0ccb0e75-6f62-4860-b5c8-e1d1cc272866" providerId="ADAL" clId="{6BFA7752-9EC0-471E-AC56-E890149C7F72}" dt="2023-12-11T06:13:12.400" v="1442" actId="26606"/>
          <ac:spMkLst>
            <pc:docMk/>
            <pc:sldMk cId="3645810705" sldId="314"/>
            <ac:spMk id="20" creationId="{83C98ABE-055B-441F-B07E-44F97F083C39}"/>
          </ac:spMkLst>
        </pc:spChg>
        <pc:spChg chg="add del">
          <ac:chgData name="PALANIAPPAN Devarajan" userId="0ccb0e75-6f62-4860-b5c8-e1d1cc272866" providerId="ADAL" clId="{6BFA7752-9EC0-471E-AC56-E890149C7F72}" dt="2023-12-11T06:13:12.400" v="1442" actId="26606"/>
          <ac:spMkLst>
            <pc:docMk/>
            <pc:sldMk cId="3645810705" sldId="314"/>
            <ac:spMk id="21" creationId="{FF9F2414-84E8-453E-B1F3-389FDE8192D9}"/>
          </ac:spMkLst>
        </pc:spChg>
        <pc:spChg chg="add del">
          <ac:chgData name="PALANIAPPAN Devarajan" userId="0ccb0e75-6f62-4860-b5c8-e1d1cc272866" providerId="ADAL" clId="{6BFA7752-9EC0-471E-AC56-E890149C7F72}" dt="2023-12-11T06:13:12.400" v="1442" actId="26606"/>
          <ac:spMkLst>
            <pc:docMk/>
            <pc:sldMk cId="3645810705" sldId="314"/>
            <ac:spMk id="22" creationId="{3783CA14-24A1-485C-8B30-D6A5D87987AD}"/>
          </ac:spMkLst>
        </pc:spChg>
        <pc:spChg chg="add del">
          <ac:chgData name="PALANIAPPAN Devarajan" userId="0ccb0e75-6f62-4860-b5c8-e1d1cc272866" providerId="ADAL" clId="{6BFA7752-9EC0-471E-AC56-E890149C7F72}" dt="2023-12-11T06:13:12.400" v="1442" actId="26606"/>
          <ac:spMkLst>
            <pc:docMk/>
            <pc:sldMk cId="3645810705" sldId="314"/>
            <ac:spMk id="23" creationId="{3ECA69A1-7536-43AC-85EF-C7106179F5ED}"/>
          </ac:spMkLst>
        </pc:spChg>
        <pc:spChg chg="add del">
          <ac:chgData name="PALANIAPPAN Devarajan" userId="0ccb0e75-6f62-4860-b5c8-e1d1cc272866" providerId="ADAL" clId="{6BFA7752-9EC0-471E-AC56-E890149C7F72}" dt="2023-12-11T07:04:17.250" v="1801" actId="26606"/>
          <ac:spMkLst>
            <pc:docMk/>
            <pc:sldMk cId="3645810705" sldId="314"/>
            <ac:spMk id="24" creationId="{FD073016-B734-483B-8953-5BADEE145112}"/>
          </ac:spMkLst>
        </pc:spChg>
        <pc:spChg chg="add del">
          <ac:chgData name="PALANIAPPAN Devarajan" userId="0ccb0e75-6f62-4860-b5c8-e1d1cc272866" providerId="ADAL" clId="{6BFA7752-9EC0-471E-AC56-E890149C7F72}" dt="2023-12-11T06:23:37.473" v="1526" actId="26606"/>
          <ac:spMkLst>
            <pc:docMk/>
            <pc:sldMk cId="3645810705" sldId="314"/>
            <ac:spMk id="25" creationId="{11B2B030-4738-4359-9E46-144B7C8BFF8B}"/>
          </ac:spMkLst>
        </pc:spChg>
        <pc:spChg chg="add del">
          <ac:chgData name="PALANIAPPAN Devarajan" userId="0ccb0e75-6f62-4860-b5c8-e1d1cc272866" providerId="ADAL" clId="{6BFA7752-9EC0-471E-AC56-E890149C7F72}" dt="2023-12-11T06:23:37.473" v="1526" actId="26606"/>
          <ac:spMkLst>
            <pc:docMk/>
            <pc:sldMk cId="3645810705" sldId="314"/>
            <ac:spMk id="26" creationId="{E722B2DD-E14D-4972-9D98-5D6E61B1B2D2}"/>
          </ac:spMkLst>
        </pc:spChg>
        <pc:spChg chg="add del">
          <ac:chgData name="PALANIAPPAN Devarajan" userId="0ccb0e75-6f62-4860-b5c8-e1d1cc272866" providerId="ADAL" clId="{6BFA7752-9EC0-471E-AC56-E890149C7F72}" dt="2023-12-11T06:22:52.206" v="1500" actId="26606"/>
          <ac:spMkLst>
            <pc:docMk/>
            <pc:sldMk cId="3645810705" sldId="314"/>
            <ac:spMk id="28" creationId="{B9FF99BD-075F-4761-A995-6FC574BD25EA}"/>
          </ac:spMkLst>
        </pc:spChg>
        <pc:spChg chg="add del">
          <ac:chgData name="PALANIAPPAN Devarajan" userId="0ccb0e75-6f62-4860-b5c8-e1d1cc272866" providerId="ADAL" clId="{6BFA7752-9EC0-471E-AC56-E890149C7F72}" dt="2023-12-11T06:22:52.206" v="1500" actId="26606"/>
          <ac:spMkLst>
            <pc:docMk/>
            <pc:sldMk cId="3645810705" sldId="314"/>
            <ac:spMk id="29" creationId="{A7B21A54-9BA3-4EA9-B460-5A829ADD9051}"/>
          </ac:spMkLst>
        </pc:spChg>
        <pc:spChg chg="add del">
          <ac:chgData name="PALANIAPPAN Devarajan" userId="0ccb0e75-6f62-4860-b5c8-e1d1cc272866" providerId="ADAL" clId="{6BFA7752-9EC0-471E-AC56-E890149C7F72}" dt="2023-12-11T06:22:52.206" v="1500" actId="26606"/>
          <ac:spMkLst>
            <pc:docMk/>
            <pc:sldMk cId="3645810705" sldId="314"/>
            <ac:spMk id="30" creationId="{6FA8F714-B9D8-488A-8CCA-E9948FF913A9}"/>
          </ac:spMkLst>
        </pc:spChg>
        <pc:spChg chg="add del">
          <ac:chgData name="PALANIAPPAN Devarajan" userId="0ccb0e75-6f62-4860-b5c8-e1d1cc272866" providerId="ADAL" clId="{6BFA7752-9EC0-471E-AC56-E890149C7F72}" dt="2023-12-11T06:22:48.624" v="1494" actId="26606"/>
          <ac:spMkLst>
            <pc:docMk/>
            <pc:sldMk cId="3645810705" sldId="314"/>
            <ac:spMk id="31" creationId="{69D184B2-2226-4E31-BCCB-444330767440}"/>
          </ac:spMkLst>
        </pc:spChg>
        <pc:spChg chg="add del">
          <ac:chgData name="PALANIAPPAN Devarajan" userId="0ccb0e75-6f62-4860-b5c8-e1d1cc272866" providerId="ADAL" clId="{6BFA7752-9EC0-471E-AC56-E890149C7F72}" dt="2023-12-11T06:22:59.942" v="1503" actId="26606"/>
          <ac:spMkLst>
            <pc:docMk/>
            <pc:sldMk cId="3645810705" sldId="314"/>
            <ac:spMk id="32" creationId="{32BC26D8-82FB-445E-AA49-62A77D7C1EE0}"/>
          </ac:spMkLst>
        </pc:spChg>
        <pc:spChg chg="add del">
          <ac:chgData name="PALANIAPPAN Devarajan" userId="0ccb0e75-6f62-4860-b5c8-e1d1cc272866" providerId="ADAL" clId="{6BFA7752-9EC0-471E-AC56-E890149C7F72}" dt="2023-12-11T06:22:48.624" v="1494" actId="26606"/>
          <ac:spMkLst>
            <pc:docMk/>
            <pc:sldMk cId="3645810705" sldId="314"/>
            <ac:spMk id="33" creationId="{1AC4D4E3-486A-464A-8EC8-D44881097267}"/>
          </ac:spMkLst>
        </pc:spChg>
        <pc:spChg chg="add del">
          <ac:chgData name="PALANIAPPAN Devarajan" userId="0ccb0e75-6f62-4860-b5c8-e1d1cc272866" providerId="ADAL" clId="{6BFA7752-9EC0-471E-AC56-E890149C7F72}" dt="2023-12-11T06:22:59.942" v="1503" actId="26606"/>
          <ac:spMkLst>
            <pc:docMk/>
            <pc:sldMk cId="3645810705" sldId="314"/>
            <ac:spMk id="34" creationId="{CB44330D-EA18-4254-AA95-EB49948539B8}"/>
          </ac:spMkLst>
        </pc:spChg>
        <pc:spChg chg="add del">
          <ac:chgData name="PALANIAPPAN Devarajan" userId="0ccb0e75-6f62-4860-b5c8-e1d1cc272866" providerId="ADAL" clId="{6BFA7752-9EC0-471E-AC56-E890149C7F72}" dt="2023-12-11T06:22:48.624" v="1494" actId="26606"/>
          <ac:spMkLst>
            <pc:docMk/>
            <pc:sldMk cId="3645810705" sldId="314"/>
            <ac:spMk id="35" creationId="{864DE13E-58EB-4475-B79C-0D4FC651239B}"/>
          </ac:spMkLst>
        </pc:spChg>
        <pc:spChg chg="add del">
          <ac:chgData name="PALANIAPPAN Devarajan" userId="0ccb0e75-6f62-4860-b5c8-e1d1cc272866" providerId="ADAL" clId="{6BFA7752-9EC0-471E-AC56-E890149C7F72}" dt="2023-12-11T06:23:12.397" v="1506" actId="26606"/>
          <ac:spMkLst>
            <pc:docMk/>
            <pc:sldMk cId="3645810705" sldId="314"/>
            <ac:spMk id="36" creationId="{AB8C311F-7253-4AED-9701-7FC0708C41C7}"/>
          </ac:spMkLst>
        </pc:spChg>
        <pc:spChg chg="add del">
          <ac:chgData name="PALANIAPPAN Devarajan" userId="0ccb0e75-6f62-4860-b5c8-e1d1cc272866" providerId="ADAL" clId="{6BFA7752-9EC0-471E-AC56-E890149C7F72}" dt="2023-12-11T06:23:12.397" v="1506" actId="26606"/>
          <ac:spMkLst>
            <pc:docMk/>
            <pc:sldMk cId="3645810705" sldId="314"/>
            <ac:spMk id="37" creationId="{A8D57A06-A426-446D-B02C-A2DC6B62E45E}"/>
          </ac:spMkLst>
        </pc:spChg>
        <pc:spChg chg="add del">
          <ac:chgData name="PALANIAPPAN Devarajan" userId="0ccb0e75-6f62-4860-b5c8-e1d1cc272866" providerId="ADAL" clId="{6BFA7752-9EC0-471E-AC56-E890149C7F72}" dt="2023-12-11T06:23:12.397" v="1506" actId="26606"/>
          <ac:spMkLst>
            <pc:docMk/>
            <pc:sldMk cId="3645810705" sldId="314"/>
            <ac:spMk id="38" creationId="{E2384209-CB15-4CDF-9D31-C44FD9A3F20D}"/>
          </ac:spMkLst>
        </pc:spChg>
        <pc:spChg chg="add del">
          <ac:chgData name="PALANIAPPAN Devarajan" userId="0ccb0e75-6f62-4860-b5c8-e1d1cc272866" providerId="ADAL" clId="{6BFA7752-9EC0-471E-AC56-E890149C7F72}" dt="2023-12-11T06:23:12.397" v="1506" actId="26606"/>
          <ac:spMkLst>
            <pc:docMk/>
            <pc:sldMk cId="3645810705" sldId="314"/>
            <ac:spMk id="39" creationId="{2633B3B5-CC90-43F0-8714-D31D1F3F0209}"/>
          </ac:spMkLst>
        </pc:spChg>
        <pc:spChg chg="add del">
          <ac:chgData name="PALANIAPPAN Devarajan" userId="0ccb0e75-6f62-4860-b5c8-e1d1cc272866" providerId="ADAL" clId="{6BFA7752-9EC0-471E-AC56-E890149C7F72}" dt="2023-12-11T07:04:17.250" v="1801" actId="26606"/>
          <ac:spMkLst>
            <pc:docMk/>
            <pc:sldMk cId="3645810705" sldId="314"/>
            <ac:spMk id="40" creationId="{A8D57A06-A426-446D-B02C-A2DC6B62E45E}"/>
          </ac:spMkLst>
        </pc:spChg>
        <pc:spChg chg="add del">
          <ac:chgData name="PALANIAPPAN Devarajan" userId="0ccb0e75-6f62-4860-b5c8-e1d1cc272866" providerId="ADAL" clId="{6BFA7752-9EC0-471E-AC56-E890149C7F72}" dt="2023-12-11T06:23:17.918" v="1509" actId="26606"/>
          <ac:spMkLst>
            <pc:docMk/>
            <pc:sldMk cId="3645810705" sldId="314"/>
            <ac:spMk id="41" creationId="{5D9FC6AC-4A12-4825-8ABE-0732B8EF4D16}"/>
          </ac:spMkLst>
        </pc:spChg>
        <pc:spChg chg="add del">
          <ac:chgData name="PALANIAPPAN Devarajan" userId="0ccb0e75-6f62-4860-b5c8-e1d1cc272866" providerId="ADAL" clId="{6BFA7752-9EC0-471E-AC56-E890149C7F72}" dt="2023-12-11T07:04:20.830" v="1804" actId="26606"/>
          <ac:spMkLst>
            <pc:docMk/>
            <pc:sldMk cId="3645810705" sldId="314"/>
            <ac:spMk id="42" creationId="{4613B4A9-1C7C-4729-A016-AB42D3979460}"/>
          </ac:spMkLst>
        </pc:spChg>
        <pc:spChg chg="add del">
          <ac:chgData name="PALANIAPPAN Devarajan" userId="0ccb0e75-6f62-4860-b5c8-e1d1cc272866" providerId="ADAL" clId="{6BFA7752-9EC0-471E-AC56-E890149C7F72}" dt="2023-12-11T06:23:23.923" v="1512" actId="26606"/>
          <ac:spMkLst>
            <pc:docMk/>
            <pc:sldMk cId="3645810705" sldId="314"/>
            <ac:spMk id="43" creationId="{38CB19FB-7C96-4FEC-9331-E826E4E36CE4}"/>
          </ac:spMkLst>
        </pc:spChg>
        <pc:spChg chg="add del">
          <ac:chgData name="PALANIAPPAN Devarajan" userId="0ccb0e75-6f62-4860-b5c8-e1d1cc272866" providerId="ADAL" clId="{6BFA7752-9EC0-471E-AC56-E890149C7F72}" dt="2023-12-14T06:34:28.136" v="2006" actId="26606"/>
          <ac:spMkLst>
            <pc:docMk/>
            <pc:sldMk cId="3645810705" sldId="314"/>
            <ac:spMk id="45" creationId="{16B067B1-F4E5-4FDF-813D-C9E872E80075}"/>
          </ac:spMkLst>
        </pc:spChg>
        <pc:spChg chg="add del">
          <ac:chgData name="PALANIAPPAN Devarajan" userId="0ccb0e75-6f62-4860-b5c8-e1d1cc272866" providerId="ADAL" clId="{6BFA7752-9EC0-471E-AC56-E890149C7F72}" dt="2023-12-11T06:23:26.652" v="1515" actId="26606"/>
          <ac:spMkLst>
            <pc:docMk/>
            <pc:sldMk cId="3645810705" sldId="314"/>
            <ac:spMk id="51" creationId="{AB8C311F-7253-4AED-9701-7FC0708C41C7}"/>
          </ac:spMkLst>
        </pc:spChg>
        <pc:spChg chg="add del">
          <ac:chgData name="PALANIAPPAN Devarajan" userId="0ccb0e75-6f62-4860-b5c8-e1d1cc272866" providerId="ADAL" clId="{6BFA7752-9EC0-471E-AC56-E890149C7F72}" dt="2023-12-11T06:23:26.652" v="1515" actId="26606"/>
          <ac:spMkLst>
            <pc:docMk/>
            <pc:sldMk cId="3645810705" sldId="314"/>
            <ac:spMk id="52" creationId="{FD073016-B734-483B-8953-5BADEE145112}"/>
          </ac:spMkLst>
        </pc:spChg>
        <pc:spChg chg="add del">
          <ac:chgData name="PALANIAPPAN Devarajan" userId="0ccb0e75-6f62-4860-b5c8-e1d1cc272866" providerId="ADAL" clId="{6BFA7752-9EC0-471E-AC56-E890149C7F72}" dt="2023-12-11T06:23:26.652" v="1515" actId="26606"/>
          <ac:spMkLst>
            <pc:docMk/>
            <pc:sldMk cId="3645810705" sldId="314"/>
            <ac:spMk id="53" creationId="{90A7EAB6-59D3-4325-8DE6-E0CA4009CE53}"/>
          </ac:spMkLst>
        </pc:spChg>
        <pc:spChg chg="add del">
          <ac:chgData name="PALANIAPPAN Devarajan" userId="0ccb0e75-6f62-4860-b5c8-e1d1cc272866" providerId="ADAL" clId="{6BFA7752-9EC0-471E-AC56-E890149C7F72}" dt="2023-12-11T06:23:26.652" v="1515" actId="26606"/>
          <ac:spMkLst>
            <pc:docMk/>
            <pc:sldMk cId="3645810705" sldId="314"/>
            <ac:spMk id="54" creationId="{A8D57A06-A426-446D-B02C-A2DC6B62E45E}"/>
          </ac:spMkLst>
        </pc:spChg>
        <pc:spChg chg="add del">
          <ac:chgData name="PALANIAPPAN Devarajan" userId="0ccb0e75-6f62-4860-b5c8-e1d1cc272866" providerId="ADAL" clId="{6BFA7752-9EC0-471E-AC56-E890149C7F72}" dt="2023-12-11T06:23:27.740" v="1518" actId="26606"/>
          <ac:spMkLst>
            <pc:docMk/>
            <pc:sldMk cId="3645810705" sldId="314"/>
            <ac:spMk id="56" creationId="{2D2B266D-3625-4584-A5C3-7D3F672CFF30}"/>
          </ac:spMkLst>
        </pc:spChg>
        <pc:spChg chg="add del">
          <ac:chgData name="PALANIAPPAN Devarajan" userId="0ccb0e75-6f62-4860-b5c8-e1d1cc272866" providerId="ADAL" clId="{6BFA7752-9EC0-471E-AC56-E890149C7F72}" dt="2023-12-11T06:23:27.740" v="1518" actId="26606"/>
          <ac:spMkLst>
            <pc:docMk/>
            <pc:sldMk cId="3645810705" sldId="314"/>
            <ac:spMk id="57" creationId="{C463B99A-73EE-4FBB-B7C4-F9F9BCC25C65}"/>
          </ac:spMkLst>
        </pc:spChg>
        <pc:spChg chg="add del">
          <ac:chgData name="PALANIAPPAN Devarajan" userId="0ccb0e75-6f62-4860-b5c8-e1d1cc272866" providerId="ADAL" clId="{6BFA7752-9EC0-471E-AC56-E890149C7F72}" dt="2023-12-11T06:23:27.740" v="1518" actId="26606"/>
          <ac:spMkLst>
            <pc:docMk/>
            <pc:sldMk cId="3645810705" sldId="314"/>
            <ac:spMk id="58" creationId="{A5D2A5D1-BA0D-47D3-B051-DA7743C46E28}"/>
          </ac:spMkLst>
        </pc:spChg>
        <pc:spChg chg="add del">
          <ac:chgData name="PALANIAPPAN Devarajan" userId="0ccb0e75-6f62-4860-b5c8-e1d1cc272866" providerId="ADAL" clId="{6BFA7752-9EC0-471E-AC56-E890149C7F72}" dt="2023-12-11T06:23:28.941" v="1521" actId="26606"/>
          <ac:spMkLst>
            <pc:docMk/>
            <pc:sldMk cId="3645810705" sldId="314"/>
            <ac:spMk id="60" creationId="{E2BA2BD9-7B54-4190-8F06-3EF3658A0020}"/>
          </ac:spMkLst>
        </pc:spChg>
        <pc:spChg chg="add del">
          <ac:chgData name="PALANIAPPAN Devarajan" userId="0ccb0e75-6f62-4860-b5c8-e1d1cc272866" providerId="ADAL" clId="{6BFA7752-9EC0-471E-AC56-E890149C7F72}" dt="2023-12-11T06:23:37.413" v="1524" actId="26606"/>
          <ac:spMkLst>
            <pc:docMk/>
            <pc:sldMk cId="3645810705" sldId="314"/>
            <ac:spMk id="62" creationId="{2D2B266D-3625-4584-A5C3-7D3F672CFF30}"/>
          </ac:spMkLst>
        </pc:spChg>
        <pc:spChg chg="add del">
          <ac:chgData name="PALANIAPPAN Devarajan" userId="0ccb0e75-6f62-4860-b5c8-e1d1cc272866" providerId="ADAL" clId="{6BFA7752-9EC0-471E-AC56-E890149C7F72}" dt="2023-12-11T06:23:37.413" v="1524" actId="26606"/>
          <ac:spMkLst>
            <pc:docMk/>
            <pc:sldMk cId="3645810705" sldId="314"/>
            <ac:spMk id="63" creationId="{C463B99A-73EE-4FBB-B7C4-F9F9BCC25C65}"/>
          </ac:spMkLst>
        </pc:spChg>
        <pc:spChg chg="add del">
          <ac:chgData name="PALANIAPPAN Devarajan" userId="0ccb0e75-6f62-4860-b5c8-e1d1cc272866" providerId="ADAL" clId="{6BFA7752-9EC0-471E-AC56-E890149C7F72}" dt="2023-12-11T06:23:37.413" v="1524" actId="26606"/>
          <ac:spMkLst>
            <pc:docMk/>
            <pc:sldMk cId="3645810705" sldId="314"/>
            <ac:spMk id="64" creationId="{A5D2A5D1-BA0D-47D3-B051-DA7743C46E28}"/>
          </ac:spMkLst>
        </pc:spChg>
        <pc:spChg chg="add del">
          <ac:chgData name="PALANIAPPAN Devarajan" userId="0ccb0e75-6f62-4860-b5c8-e1d1cc272866" providerId="ADAL" clId="{6BFA7752-9EC0-471E-AC56-E890149C7F72}" dt="2023-12-11T06:24:26.296" v="1535" actId="26606"/>
          <ac:spMkLst>
            <pc:docMk/>
            <pc:sldMk cId="3645810705" sldId="314"/>
            <ac:spMk id="66" creationId="{5D9FC6AC-4A12-4825-8ABE-0732B8EF4D16}"/>
          </ac:spMkLst>
        </pc:spChg>
        <pc:spChg chg="add del">
          <ac:chgData name="PALANIAPPAN Devarajan" userId="0ccb0e75-6f62-4860-b5c8-e1d1cc272866" providerId="ADAL" clId="{6BFA7752-9EC0-471E-AC56-E890149C7F72}" dt="2023-12-11T06:24:14.459" v="1530" actId="26606"/>
          <ac:spMkLst>
            <pc:docMk/>
            <pc:sldMk cId="3645810705" sldId="314"/>
            <ac:spMk id="71" creationId="{16B067B1-F4E5-4FDF-813D-C9E872E80075}"/>
          </ac:spMkLst>
        </pc:spChg>
        <pc:spChg chg="add del">
          <ac:chgData name="PALANIAPPAN Devarajan" userId="0ccb0e75-6f62-4860-b5c8-e1d1cc272866" providerId="ADAL" clId="{6BFA7752-9EC0-471E-AC56-E890149C7F72}" dt="2023-12-11T06:24:26.234" v="1533" actId="26606"/>
          <ac:spMkLst>
            <pc:docMk/>
            <pc:sldMk cId="3645810705" sldId="314"/>
            <ac:spMk id="73" creationId="{83C98ABE-055B-441F-B07E-44F97F083C39}"/>
          </ac:spMkLst>
        </pc:spChg>
        <pc:spChg chg="add del">
          <ac:chgData name="PALANIAPPAN Devarajan" userId="0ccb0e75-6f62-4860-b5c8-e1d1cc272866" providerId="ADAL" clId="{6BFA7752-9EC0-471E-AC56-E890149C7F72}" dt="2023-12-11T06:24:26.234" v="1533" actId="26606"/>
          <ac:spMkLst>
            <pc:docMk/>
            <pc:sldMk cId="3645810705" sldId="314"/>
            <ac:spMk id="74" creationId="{F3060C83-F051-4F0E-ABAD-AA0DFC48B218}"/>
          </ac:spMkLst>
        </pc:spChg>
        <pc:spChg chg="add del">
          <ac:chgData name="PALANIAPPAN Devarajan" userId="0ccb0e75-6f62-4860-b5c8-e1d1cc272866" providerId="ADAL" clId="{6BFA7752-9EC0-471E-AC56-E890149C7F72}" dt="2023-12-11T06:24:26.234" v="1533" actId="26606"/>
          <ac:spMkLst>
            <pc:docMk/>
            <pc:sldMk cId="3645810705" sldId="314"/>
            <ac:spMk id="75" creationId="{29FDB030-9B49-4CED-8CCD-4D99382388AC}"/>
          </ac:spMkLst>
        </pc:spChg>
        <pc:spChg chg="add del">
          <ac:chgData name="PALANIAPPAN Devarajan" userId="0ccb0e75-6f62-4860-b5c8-e1d1cc272866" providerId="ADAL" clId="{6BFA7752-9EC0-471E-AC56-E890149C7F72}" dt="2023-12-11T06:24:26.234" v="1533" actId="26606"/>
          <ac:spMkLst>
            <pc:docMk/>
            <pc:sldMk cId="3645810705" sldId="314"/>
            <ac:spMk id="77" creationId="{3783CA14-24A1-485C-8B30-D6A5D87987AD}"/>
          </ac:spMkLst>
        </pc:spChg>
        <pc:spChg chg="add del">
          <ac:chgData name="PALANIAPPAN Devarajan" userId="0ccb0e75-6f62-4860-b5c8-e1d1cc272866" providerId="ADAL" clId="{6BFA7752-9EC0-471E-AC56-E890149C7F72}" dt="2023-12-11T06:24:26.234" v="1533" actId="26606"/>
          <ac:spMkLst>
            <pc:docMk/>
            <pc:sldMk cId="3645810705" sldId="314"/>
            <ac:spMk id="79" creationId="{9A97C86A-04D6-40F7-AE84-31AB43E6A846}"/>
          </ac:spMkLst>
        </pc:spChg>
        <pc:spChg chg="add del">
          <ac:chgData name="PALANIAPPAN Devarajan" userId="0ccb0e75-6f62-4860-b5c8-e1d1cc272866" providerId="ADAL" clId="{6BFA7752-9EC0-471E-AC56-E890149C7F72}" dt="2023-12-11T06:24:26.234" v="1533" actId="26606"/>
          <ac:spMkLst>
            <pc:docMk/>
            <pc:sldMk cId="3645810705" sldId="314"/>
            <ac:spMk id="81" creationId="{FF9F2414-84E8-453E-B1F3-389FDE8192D9}"/>
          </ac:spMkLst>
        </pc:spChg>
        <pc:spChg chg="add del">
          <ac:chgData name="PALANIAPPAN Devarajan" userId="0ccb0e75-6f62-4860-b5c8-e1d1cc272866" providerId="ADAL" clId="{6BFA7752-9EC0-471E-AC56-E890149C7F72}" dt="2023-12-11T06:24:26.234" v="1533" actId="26606"/>
          <ac:spMkLst>
            <pc:docMk/>
            <pc:sldMk cId="3645810705" sldId="314"/>
            <ac:spMk id="83" creationId="{3ECA69A1-7536-43AC-85EF-C7106179F5ED}"/>
          </ac:spMkLst>
        </pc:spChg>
        <pc:spChg chg="add del">
          <ac:chgData name="PALANIAPPAN Devarajan" userId="0ccb0e75-6f62-4860-b5c8-e1d1cc272866" providerId="ADAL" clId="{6BFA7752-9EC0-471E-AC56-E890149C7F72}" dt="2023-12-11T06:28:13.327" v="1591" actId="26606"/>
          <ac:spMkLst>
            <pc:docMk/>
            <pc:sldMk cId="3645810705" sldId="314"/>
            <ac:spMk id="85" creationId="{16B067B1-F4E5-4FDF-813D-C9E872E80075}"/>
          </ac:spMkLst>
        </pc:spChg>
        <pc:spChg chg="add del">
          <ac:chgData name="PALANIAPPAN Devarajan" userId="0ccb0e75-6f62-4860-b5c8-e1d1cc272866" providerId="ADAL" clId="{6BFA7752-9EC0-471E-AC56-E890149C7F72}" dt="2023-12-11T06:28:13.275" v="1589" actId="26606"/>
          <ac:spMkLst>
            <pc:docMk/>
            <pc:sldMk cId="3645810705" sldId="314"/>
            <ac:spMk id="87" creationId="{8B089790-F4B6-46A7-BB28-7B74A9A9EFDC}"/>
          </ac:spMkLst>
        </pc:spChg>
        <pc:spChg chg="add del">
          <ac:chgData name="PALANIAPPAN Devarajan" userId="0ccb0e75-6f62-4860-b5c8-e1d1cc272866" providerId="ADAL" clId="{6BFA7752-9EC0-471E-AC56-E890149C7F72}" dt="2023-12-11T06:28:01.206" v="1583" actId="26606"/>
          <ac:spMkLst>
            <pc:docMk/>
            <pc:sldMk cId="3645810705" sldId="314"/>
            <ac:spMk id="90" creationId="{32BC26D8-82FB-445E-AA49-62A77D7C1EE0}"/>
          </ac:spMkLst>
        </pc:spChg>
        <pc:spChg chg="add del">
          <ac:chgData name="PALANIAPPAN Devarajan" userId="0ccb0e75-6f62-4860-b5c8-e1d1cc272866" providerId="ADAL" clId="{6BFA7752-9EC0-471E-AC56-E890149C7F72}" dt="2023-12-11T06:28:01.206" v="1583" actId="26606"/>
          <ac:spMkLst>
            <pc:docMk/>
            <pc:sldMk cId="3645810705" sldId="314"/>
            <ac:spMk id="92" creationId="{CB44330D-EA18-4254-AA95-EB49948539B8}"/>
          </ac:spMkLst>
        </pc:spChg>
        <pc:grpChg chg="add del">
          <ac:chgData name="PALANIAPPAN Devarajan" userId="0ccb0e75-6f62-4860-b5c8-e1d1cc272866" providerId="ADAL" clId="{6BFA7752-9EC0-471E-AC56-E890149C7F72}" dt="2023-12-11T06:23:23.923" v="1512" actId="26606"/>
          <ac:grpSpMkLst>
            <pc:docMk/>
            <pc:sldMk cId="3645810705" sldId="314"/>
            <ac:grpSpMk id="44" creationId="{DF071BB7-867E-46A9-A7C2-3FCB28CB8FBD}"/>
          </ac:grpSpMkLst>
        </pc:grpChg>
        <pc:grpChg chg="add del">
          <ac:chgData name="PALANIAPPAN Devarajan" userId="0ccb0e75-6f62-4860-b5c8-e1d1cc272866" providerId="ADAL" clId="{6BFA7752-9EC0-471E-AC56-E890149C7F72}" dt="2023-12-15T12:27:28.153" v="2212" actId="26606"/>
          <ac:grpSpMkLst>
            <pc:docMk/>
            <pc:sldMk cId="3645810705" sldId="314"/>
            <ac:grpSpMk id="46" creationId="{26176824-7946-6969-3841-DD5C101DF42D}"/>
          </ac:grpSpMkLst>
        </pc:grpChg>
        <pc:grpChg chg="add del">
          <ac:chgData name="PALANIAPPAN Devarajan" userId="0ccb0e75-6f62-4860-b5c8-e1d1cc272866" providerId="ADAL" clId="{6BFA7752-9EC0-471E-AC56-E890149C7F72}" dt="2023-12-11T06:28:13.275" v="1589" actId="26606"/>
          <ac:grpSpMkLst>
            <pc:docMk/>
            <pc:sldMk cId="3645810705" sldId="314"/>
            <ac:grpSpMk id="88" creationId="{9DE3F54D-33BC-4382-A2AB-5E002F0F1166}"/>
          </ac:grpSpMkLst>
        </pc:grpChg>
        <pc:picChg chg="add del">
          <ac:chgData name="PALANIAPPAN Devarajan" userId="0ccb0e75-6f62-4860-b5c8-e1d1cc272866" providerId="ADAL" clId="{6BFA7752-9EC0-471E-AC56-E890149C7F72}" dt="2023-12-11T06:12:25.682" v="1418" actId="26606"/>
          <ac:picMkLst>
            <pc:docMk/>
            <pc:sldMk cId="3645810705" sldId="314"/>
            <ac:picMk id="3" creationId="{D93D9B76-2DA4-37C1-A1D2-FDCA71E4FC46}"/>
          </ac:picMkLst>
        </pc:picChg>
        <pc:picChg chg="add del mod">
          <ac:chgData name="PALANIAPPAN Devarajan" userId="0ccb0e75-6f62-4860-b5c8-e1d1cc272866" providerId="ADAL" clId="{6BFA7752-9EC0-471E-AC56-E890149C7F72}" dt="2023-12-11T06:12:52.910" v="1424" actId="478"/>
          <ac:picMkLst>
            <pc:docMk/>
            <pc:sldMk cId="3645810705" sldId="314"/>
            <ac:picMk id="3" creationId="{E214F24F-156B-4051-D12C-943AE0F25395}"/>
          </ac:picMkLst>
        </pc:picChg>
        <pc:picChg chg="add del mod replId">
          <ac:chgData name="PALANIAPPAN Devarajan" userId="0ccb0e75-6f62-4860-b5c8-e1d1cc272866" providerId="ADAL" clId="{6BFA7752-9EC0-471E-AC56-E890149C7F72}" dt="2023-12-11T06:12:25.744" v="1420" actId="26606"/>
          <ac:picMkLst>
            <pc:docMk/>
            <pc:sldMk cId="3645810705" sldId="314"/>
            <ac:picMk id="5" creationId="{D85F9EF8-FC74-B288-0904-882308644C94}"/>
          </ac:picMkLst>
        </pc:picChg>
        <pc:picChg chg="add del">
          <ac:chgData name="PALANIAPPAN Devarajan" userId="0ccb0e75-6f62-4860-b5c8-e1d1cc272866" providerId="ADAL" clId="{6BFA7752-9EC0-471E-AC56-E890149C7F72}" dt="2023-12-11T06:24:26.234" v="1533" actId="26606"/>
          <ac:picMkLst>
            <pc:docMk/>
            <pc:sldMk cId="3645810705" sldId="314"/>
            <ac:picMk id="6" creationId="{0C327171-6DD3-E7A6-4829-9596E0646CAC}"/>
          </ac:picMkLst>
        </pc:picChg>
        <pc:picChg chg="add del">
          <ac:chgData name="PALANIAPPAN Devarajan" userId="0ccb0e75-6f62-4860-b5c8-e1d1cc272866" providerId="ADAL" clId="{6BFA7752-9EC0-471E-AC56-E890149C7F72}" dt="2023-12-11T06:13:00.653" v="1430" actId="26606"/>
          <ac:picMkLst>
            <pc:docMk/>
            <pc:sldMk cId="3645810705" sldId="314"/>
            <ac:picMk id="6" creationId="{22245312-C244-3668-195C-53D14211EE6F}"/>
          </ac:picMkLst>
        </pc:picChg>
        <pc:picChg chg="add del">
          <ac:chgData name="PALANIAPPAN Devarajan" userId="0ccb0e75-6f62-4860-b5c8-e1d1cc272866" providerId="ADAL" clId="{6BFA7752-9EC0-471E-AC56-E890149C7F72}" dt="2023-12-11T06:13:03.507" v="1433" actId="26606"/>
          <ac:picMkLst>
            <pc:docMk/>
            <pc:sldMk cId="3645810705" sldId="314"/>
            <ac:picMk id="6" creationId="{2BA8BA27-EF85-D9E0-E0FB-5CE1B425EA1E}"/>
          </ac:picMkLst>
        </pc:picChg>
        <pc:picChg chg="add del">
          <ac:chgData name="PALANIAPPAN Devarajan" userId="0ccb0e75-6f62-4860-b5c8-e1d1cc272866" providerId="ADAL" clId="{6BFA7752-9EC0-471E-AC56-E890149C7F72}" dt="2023-12-11T06:13:06.209" v="1436" actId="26606"/>
          <ac:picMkLst>
            <pc:docMk/>
            <pc:sldMk cId="3645810705" sldId="314"/>
            <ac:picMk id="6" creationId="{39518B54-FAEF-3AFB-F990-F4812641DC18}"/>
          </ac:picMkLst>
        </pc:picChg>
        <pc:picChg chg="add del">
          <ac:chgData name="PALANIAPPAN Devarajan" userId="0ccb0e75-6f62-4860-b5c8-e1d1cc272866" providerId="ADAL" clId="{6BFA7752-9EC0-471E-AC56-E890149C7F72}" dt="2023-12-11T06:22:48.624" v="1494" actId="26606"/>
          <ac:picMkLst>
            <pc:docMk/>
            <pc:sldMk cId="3645810705" sldId="314"/>
            <ac:picMk id="6" creationId="{465E5B0E-B836-635D-D3F3-1F2EF1C95679}"/>
          </ac:picMkLst>
        </pc:picChg>
        <pc:picChg chg="add del">
          <ac:chgData name="PALANIAPPAN Devarajan" userId="0ccb0e75-6f62-4860-b5c8-e1d1cc272866" providerId="ADAL" clId="{6BFA7752-9EC0-471E-AC56-E890149C7F72}" dt="2023-12-11T06:22:50.022" v="1497" actId="26606"/>
          <ac:picMkLst>
            <pc:docMk/>
            <pc:sldMk cId="3645810705" sldId="314"/>
            <ac:picMk id="6" creationId="{53E95496-2813-398B-B1B8-CA7BBA977889}"/>
          </ac:picMkLst>
        </pc:picChg>
        <pc:picChg chg="add del">
          <ac:chgData name="PALANIAPPAN Devarajan" userId="0ccb0e75-6f62-4860-b5c8-e1d1cc272866" providerId="ADAL" clId="{6BFA7752-9EC0-471E-AC56-E890149C7F72}" dt="2023-12-11T06:22:59.942" v="1503" actId="26606"/>
          <ac:picMkLst>
            <pc:docMk/>
            <pc:sldMk cId="3645810705" sldId="314"/>
            <ac:picMk id="6" creationId="{850932B2-430C-BFB8-EBC3-B578095B5411}"/>
          </ac:picMkLst>
        </pc:picChg>
        <pc:picChg chg="add del">
          <ac:chgData name="PALANIAPPAN Devarajan" userId="0ccb0e75-6f62-4860-b5c8-e1d1cc272866" providerId="ADAL" clId="{6BFA7752-9EC0-471E-AC56-E890149C7F72}" dt="2023-12-11T06:23:28.941" v="1521" actId="26606"/>
          <ac:picMkLst>
            <pc:docMk/>
            <pc:sldMk cId="3645810705" sldId="314"/>
            <ac:picMk id="6" creationId="{865F1304-5386-E6B7-B5F8-A52DE1980A73}"/>
          </ac:picMkLst>
        </pc:picChg>
        <pc:picChg chg="add del">
          <ac:chgData name="PALANIAPPAN Devarajan" userId="0ccb0e75-6f62-4860-b5c8-e1d1cc272866" providerId="ADAL" clId="{6BFA7752-9EC0-471E-AC56-E890149C7F72}" dt="2023-12-11T06:28:34.252" v="1592" actId="478"/>
          <ac:picMkLst>
            <pc:docMk/>
            <pc:sldMk cId="3645810705" sldId="314"/>
            <ac:picMk id="6" creationId="{87A472BC-0B61-6BBC-52A8-0C538DF87F5C}"/>
          </ac:picMkLst>
        </pc:picChg>
        <pc:picChg chg="add del">
          <ac:chgData name="PALANIAPPAN Devarajan" userId="0ccb0e75-6f62-4860-b5c8-e1d1cc272866" providerId="ADAL" clId="{6BFA7752-9EC0-471E-AC56-E890149C7F72}" dt="2023-12-11T06:23:12.397" v="1506" actId="26606"/>
          <ac:picMkLst>
            <pc:docMk/>
            <pc:sldMk cId="3645810705" sldId="314"/>
            <ac:picMk id="6" creationId="{8B24D2EE-67CA-9CC6-B465-3F517B398629}"/>
          </ac:picMkLst>
        </pc:picChg>
        <pc:picChg chg="add del">
          <ac:chgData name="PALANIAPPAN Devarajan" userId="0ccb0e75-6f62-4860-b5c8-e1d1cc272866" providerId="ADAL" clId="{6BFA7752-9EC0-471E-AC56-E890149C7F72}" dt="2023-12-11T06:28:13.275" v="1589" actId="26606"/>
          <ac:picMkLst>
            <pc:docMk/>
            <pc:sldMk cId="3645810705" sldId="314"/>
            <ac:picMk id="6" creationId="{95E0018B-7F8A-0800-985D-B3ECC7727182}"/>
          </ac:picMkLst>
        </pc:picChg>
        <pc:picChg chg="add del">
          <ac:chgData name="PALANIAPPAN Devarajan" userId="0ccb0e75-6f62-4860-b5c8-e1d1cc272866" providerId="ADAL" clId="{6BFA7752-9EC0-471E-AC56-E890149C7F72}" dt="2023-12-11T06:22:52.206" v="1500" actId="26606"/>
          <ac:picMkLst>
            <pc:docMk/>
            <pc:sldMk cId="3645810705" sldId="314"/>
            <ac:picMk id="6" creationId="{A0A3F5A6-106A-5427-D6B6-3F08A7991041}"/>
          </ac:picMkLst>
        </pc:picChg>
        <pc:picChg chg="add del">
          <ac:chgData name="PALANIAPPAN Devarajan" userId="0ccb0e75-6f62-4860-b5c8-e1d1cc272866" providerId="ADAL" clId="{6BFA7752-9EC0-471E-AC56-E890149C7F72}" dt="2023-12-11T06:23:26.652" v="1515" actId="26606"/>
          <ac:picMkLst>
            <pc:docMk/>
            <pc:sldMk cId="3645810705" sldId="314"/>
            <ac:picMk id="6" creationId="{B6F2C068-7DC0-7CD4-A80E-E041FD439D57}"/>
          </ac:picMkLst>
        </pc:picChg>
        <pc:picChg chg="add del">
          <ac:chgData name="PALANIAPPAN Devarajan" userId="0ccb0e75-6f62-4860-b5c8-e1d1cc272866" providerId="ADAL" clId="{6BFA7752-9EC0-471E-AC56-E890149C7F72}" dt="2023-12-11T06:13:08.984" v="1439" actId="26606"/>
          <ac:picMkLst>
            <pc:docMk/>
            <pc:sldMk cId="3645810705" sldId="314"/>
            <ac:picMk id="6" creationId="{D1B9503C-BC47-BC18-8EC7-334C0A452F0D}"/>
          </ac:picMkLst>
        </pc:picChg>
        <pc:picChg chg="add del">
          <ac:chgData name="PALANIAPPAN Devarajan" userId="0ccb0e75-6f62-4860-b5c8-e1d1cc272866" providerId="ADAL" clId="{6BFA7752-9EC0-471E-AC56-E890149C7F72}" dt="2023-12-11T06:23:37.413" v="1524" actId="26606"/>
          <ac:picMkLst>
            <pc:docMk/>
            <pc:sldMk cId="3645810705" sldId="314"/>
            <ac:picMk id="6" creationId="{E12CBE34-4E9B-C886-5612-F96A95399AC4}"/>
          </ac:picMkLst>
        </pc:picChg>
        <pc:picChg chg="add del">
          <ac:chgData name="PALANIAPPAN Devarajan" userId="0ccb0e75-6f62-4860-b5c8-e1d1cc272866" providerId="ADAL" clId="{6BFA7752-9EC0-471E-AC56-E890149C7F72}" dt="2023-12-11T06:28:01.206" v="1583" actId="26606"/>
          <ac:picMkLst>
            <pc:docMk/>
            <pc:sldMk cId="3645810705" sldId="314"/>
            <ac:picMk id="6" creationId="{E8FCFA60-6421-69F5-6172-7726FE360B6F}"/>
          </ac:picMkLst>
        </pc:picChg>
        <pc:picChg chg="add del">
          <ac:chgData name="PALANIAPPAN Devarajan" userId="0ccb0e75-6f62-4860-b5c8-e1d1cc272866" providerId="ADAL" clId="{6BFA7752-9EC0-471E-AC56-E890149C7F72}" dt="2023-12-11T06:23:23.923" v="1512" actId="26606"/>
          <ac:picMkLst>
            <pc:docMk/>
            <pc:sldMk cId="3645810705" sldId="314"/>
            <ac:picMk id="6" creationId="{EDAD387B-D3A4-3965-A841-C4E31E2F7111}"/>
          </ac:picMkLst>
        </pc:picChg>
        <pc:picChg chg="add del">
          <ac:chgData name="PALANIAPPAN Devarajan" userId="0ccb0e75-6f62-4860-b5c8-e1d1cc272866" providerId="ADAL" clId="{6BFA7752-9EC0-471E-AC56-E890149C7F72}" dt="2023-12-11T06:13:12.400" v="1442" actId="26606"/>
          <ac:picMkLst>
            <pc:docMk/>
            <pc:sldMk cId="3645810705" sldId="314"/>
            <ac:picMk id="6" creationId="{F77202D6-CE6E-B5FA-D7F2-28BBA639C09E}"/>
          </ac:picMkLst>
        </pc:picChg>
        <pc:picChg chg="add del mod replId">
          <ac:chgData name="PALANIAPPAN Devarajan" userId="0ccb0e75-6f62-4860-b5c8-e1d1cc272866" providerId="ADAL" clId="{6BFA7752-9EC0-471E-AC56-E890149C7F72}" dt="2023-12-15T12:27:28.153" v="2212" actId="26606"/>
          <ac:picMkLst>
            <pc:docMk/>
            <pc:sldMk cId="3645810705" sldId="314"/>
            <ac:picMk id="8" creationId="{66D62F71-429B-2E0A-8152-F3319059B075}"/>
          </ac:picMkLst>
        </pc:picChg>
        <pc:picChg chg="add del">
          <ac:chgData name="PALANIAPPAN Devarajan" userId="0ccb0e75-6f62-4860-b5c8-e1d1cc272866" providerId="ADAL" clId="{6BFA7752-9EC0-471E-AC56-E890149C7F72}" dt="2023-12-11T07:04:20.830" v="1804" actId="26606"/>
          <ac:picMkLst>
            <pc:docMk/>
            <pc:sldMk cId="3645810705" sldId="314"/>
            <ac:picMk id="8" creationId="{707B1A2F-A122-521F-2A05-0CA7FAD2C72B}"/>
          </ac:picMkLst>
        </pc:picChg>
        <pc:picChg chg="add del">
          <ac:chgData name="PALANIAPPAN Devarajan" userId="0ccb0e75-6f62-4860-b5c8-e1d1cc272866" providerId="ADAL" clId="{6BFA7752-9EC0-471E-AC56-E890149C7F72}" dt="2023-12-11T07:04:17.250" v="1801" actId="26606"/>
          <ac:picMkLst>
            <pc:docMk/>
            <pc:sldMk cId="3645810705" sldId="314"/>
            <ac:picMk id="8" creationId="{FC27A450-EFA8-8DF1-B3E0-6658069F0F3E}"/>
          </ac:picMkLst>
        </pc:picChg>
        <pc:picChg chg="add del mod replId">
          <ac:chgData name="PALANIAPPAN Devarajan" userId="0ccb0e75-6f62-4860-b5c8-e1d1cc272866" providerId="ADAL" clId="{6BFA7752-9EC0-471E-AC56-E890149C7F72}" dt="2023-12-11T06:12:34.167" v="1422" actId="26606"/>
          <ac:picMkLst>
            <pc:docMk/>
            <pc:sldMk cId="3645810705" sldId="314"/>
            <ac:picMk id="10" creationId="{549C826D-238F-5FC9-6547-1B3C4119A782}"/>
          </ac:picMkLst>
        </pc:picChg>
        <pc:picChg chg="add del mod replId">
          <ac:chgData name="PALANIAPPAN Devarajan" userId="0ccb0e75-6f62-4860-b5c8-e1d1cc272866" providerId="ADAL" clId="{6BFA7752-9EC0-471E-AC56-E890149C7F72}" dt="2023-12-11T06:13:12.454" v="1444" actId="26606"/>
          <ac:picMkLst>
            <pc:docMk/>
            <pc:sldMk cId="3645810705" sldId="314"/>
            <ac:picMk id="27" creationId="{43717663-3689-2683-FD32-0386477C3C04}"/>
          </ac:picMkLst>
        </pc:picChg>
        <pc:picChg chg="add del mod replId">
          <ac:chgData name="PALANIAPPAN Devarajan" userId="0ccb0e75-6f62-4860-b5c8-e1d1cc272866" providerId="ADAL" clId="{6BFA7752-9EC0-471E-AC56-E890149C7F72}" dt="2023-12-11T06:23:37.473" v="1526" actId="26606"/>
          <ac:picMkLst>
            <pc:docMk/>
            <pc:sldMk cId="3645810705" sldId="314"/>
            <ac:picMk id="67" creationId="{49F72449-163D-23BA-23E5-B12A268CCC0A}"/>
          </ac:picMkLst>
        </pc:picChg>
        <pc:picChg chg="add del mod replId">
          <ac:chgData name="PALANIAPPAN Devarajan" userId="0ccb0e75-6f62-4860-b5c8-e1d1cc272866" providerId="ADAL" clId="{6BFA7752-9EC0-471E-AC56-E890149C7F72}" dt="2023-12-11T06:24:26.296" v="1535" actId="26606"/>
          <ac:picMkLst>
            <pc:docMk/>
            <pc:sldMk cId="3645810705" sldId="314"/>
            <ac:picMk id="86" creationId="{5D505DF6-AB0A-132B-D2B0-B267C1B93BF9}"/>
          </ac:picMkLst>
        </pc:picChg>
        <pc:picChg chg="add del mod replId">
          <ac:chgData name="PALANIAPPAN Devarajan" userId="0ccb0e75-6f62-4860-b5c8-e1d1cc272866" providerId="ADAL" clId="{6BFA7752-9EC0-471E-AC56-E890149C7F72}" dt="2023-12-11T06:28:13.327" v="1591" actId="26606"/>
          <ac:picMkLst>
            <pc:docMk/>
            <pc:sldMk cId="3645810705" sldId="314"/>
            <ac:picMk id="98" creationId="{AE07B8E8-C2B9-989D-6E0B-9AD182D6D934}"/>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284946408" sldId="315"/>
        </pc:sldMkLst>
        <pc:grpChg chg="add del">
          <ac:chgData name="PALANIAPPAN Devarajan" userId="0ccb0e75-6f62-4860-b5c8-e1d1cc272866" providerId="ADAL" clId="{6BFA7752-9EC0-471E-AC56-E890149C7F72}" dt="2023-12-21T10:26:26.861" v="3414"/>
          <ac:grpSpMkLst>
            <pc:docMk/>
            <pc:sldMk cId="284946408" sldId="315"/>
            <ac:grpSpMk id="8" creationId="{26176824-7946-6969-3841-DD5C101DF42D}"/>
          </ac:grpSpMkLst>
        </pc:grpChg>
        <pc:picChg chg="add mod">
          <ac:chgData name="PALANIAPPAN Devarajan" userId="0ccb0e75-6f62-4860-b5c8-e1d1cc272866" providerId="ADAL" clId="{6BFA7752-9EC0-471E-AC56-E890149C7F72}" dt="2023-12-15T12:26:17.496" v="2201" actId="26606"/>
          <ac:picMkLst>
            <pc:docMk/>
            <pc:sldMk cId="284946408" sldId="315"/>
            <ac:picMk id="3" creationId="{8DFF04AB-314F-EC2C-2D69-E0B73DD2E8B1}"/>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2354769564" sldId="316"/>
        </pc:sldMkLst>
        <pc:spChg chg="add del">
          <ac:chgData name="PALANIAPPAN Devarajan" userId="0ccb0e75-6f62-4860-b5c8-e1d1cc272866" providerId="ADAL" clId="{6BFA7752-9EC0-471E-AC56-E890149C7F72}" dt="2023-12-11T06:47:52.765" v="1675" actId="26606"/>
          <ac:spMkLst>
            <pc:docMk/>
            <pc:sldMk cId="2354769564" sldId="316"/>
            <ac:spMk id="12" creationId="{F3060C83-F051-4F0E-ABAD-AA0DFC48B218}"/>
          </ac:spMkLst>
        </pc:spChg>
        <pc:spChg chg="add del">
          <ac:chgData name="PALANIAPPAN Devarajan" userId="0ccb0e75-6f62-4860-b5c8-e1d1cc272866" providerId="ADAL" clId="{6BFA7752-9EC0-471E-AC56-E890149C7F72}" dt="2023-12-11T06:47:52.765" v="1675" actId="26606"/>
          <ac:spMkLst>
            <pc:docMk/>
            <pc:sldMk cId="2354769564" sldId="316"/>
            <ac:spMk id="14" creationId="{83C98ABE-055B-441F-B07E-44F97F083C39}"/>
          </ac:spMkLst>
        </pc:spChg>
        <pc:spChg chg="add del">
          <ac:chgData name="PALANIAPPAN Devarajan" userId="0ccb0e75-6f62-4860-b5c8-e1d1cc272866" providerId="ADAL" clId="{6BFA7752-9EC0-471E-AC56-E890149C7F72}" dt="2023-12-11T06:47:52.765" v="1675" actId="26606"/>
          <ac:spMkLst>
            <pc:docMk/>
            <pc:sldMk cId="2354769564" sldId="316"/>
            <ac:spMk id="16" creationId="{29FDB030-9B49-4CED-8CCD-4D99382388AC}"/>
          </ac:spMkLst>
        </pc:spChg>
        <pc:spChg chg="add del">
          <ac:chgData name="PALANIAPPAN Devarajan" userId="0ccb0e75-6f62-4860-b5c8-e1d1cc272866" providerId="ADAL" clId="{6BFA7752-9EC0-471E-AC56-E890149C7F72}" dt="2023-12-11T06:47:52.765" v="1675" actId="26606"/>
          <ac:spMkLst>
            <pc:docMk/>
            <pc:sldMk cId="2354769564" sldId="316"/>
            <ac:spMk id="18" creationId="{3783CA14-24A1-485C-8B30-D6A5D87987AD}"/>
          </ac:spMkLst>
        </pc:spChg>
        <pc:spChg chg="add del">
          <ac:chgData name="PALANIAPPAN Devarajan" userId="0ccb0e75-6f62-4860-b5c8-e1d1cc272866" providerId="ADAL" clId="{6BFA7752-9EC0-471E-AC56-E890149C7F72}" dt="2023-12-11T06:48:47.626" v="1693" actId="26606"/>
          <ac:spMkLst>
            <pc:docMk/>
            <pc:sldMk cId="2354769564" sldId="316"/>
            <ac:spMk id="19" creationId="{E2BA2BD9-7B54-4190-8F06-3EF3658A0020}"/>
          </ac:spMkLst>
        </pc:spChg>
        <pc:spChg chg="add del">
          <ac:chgData name="PALANIAPPAN Devarajan" userId="0ccb0e75-6f62-4860-b5c8-e1d1cc272866" providerId="ADAL" clId="{6BFA7752-9EC0-471E-AC56-E890149C7F72}" dt="2023-12-11T06:47:52.765" v="1675" actId="26606"/>
          <ac:spMkLst>
            <pc:docMk/>
            <pc:sldMk cId="2354769564" sldId="316"/>
            <ac:spMk id="20" creationId="{9A97C86A-04D6-40F7-AE84-31AB43E6A846}"/>
          </ac:spMkLst>
        </pc:spChg>
        <pc:spChg chg="add del">
          <ac:chgData name="PALANIAPPAN Devarajan" userId="0ccb0e75-6f62-4860-b5c8-e1d1cc272866" providerId="ADAL" clId="{6BFA7752-9EC0-471E-AC56-E890149C7F72}" dt="2023-12-11T06:48:20.275" v="1687" actId="26606"/>
          <ac:spMkLst>
            <pc:docMk/>
            <pc:sldMk cId="2354769564" sldId="316"/>
            <ac:spMk id="21" creationId="{4613B4A9-1C7C-4729-A016-AB42D3979460}"/>
          </ac:spMkLst>
        </pc:spChg>
        <pc:spChg chg="add del">
          <ac:chgData name="PALANIAPPAN Devarajan" userId="0ccb0e75-6f62-4860-b5c8-e1d1cc272866" providerId="ADAL" clId="{6BFA7752-9EC0-471E-AC56-E890149C7F72}" dt="2023-12-11T06:47:52.765" v="1675" actId="26606"/>
          <ac:spMkLst>
            <pc:docMk/>
            <pc:sldMk cId="2354769564" sldId="316"/>
            <ac:spMk id="22" creationId="{FF9F2414-84E8-453E-B1F3-389FDE8192D9}"/>
          </ac:spMkLst>
        </pc:spChg>
        <pc:spChg chg="add del">
          <ac:chgData name="PALANIAPPAN Devarajan" userId="0ccb0e75-6f62-4860-b5c8-e1d1cc272866" providerId="ADAL" clId="{6BFA7752-9EC0-471E-AC56-E890149C7F72}" dt="2023-12-11T06:47:52.765" v="1675" actId="26606"/>
          <ac:spMkLst>
            <pc:docMk/>
            <pc:sldMk cId="2354769564" sldId="316"/>
            <ac:spMk id="24" creationId="{3ECA69A1-7536-43AC-85EF-C7106179F5ED}"/>
          </ac:spMkLst>
        </pc:spChg>
        <pc:spChg chg="add del">
          <ac:chgData name="PALANIAPPAN Devarajan" userId="0ccb0e75-6f62-4860-b5c8-e1d1cc272866" providerId="ADAL" clId="{6BFA7752-9EC0-471E-AC56-E890149C7F72}" dt="2023-12-11T06:48:00.047" v="1678" actId="26606"/>
          <ac:spMkLst>
            <pc:docMk/>
            <pc:sldMk cId="2354769564" sldId="316"/>
            <ac:spMk id="26" creationId="{42A4FC2C-047E-45A5-965D-8E1E3BF09BC6}"/>
          </ac:spMkLst>
        </pc:spChg>
        <pc:spChg chg="add del">
          <ac:chgData name="PALANIAPPAN Devarajan" userId="0ccb0e75-6f62-4860-b5c8-e1d1cc272866" providerId="ADAL" clId="{6BFA7752-9EC0-471E-AC56-E890149C7F72}" dt="2023-12-11T06:48:06.017" v="1681" actId="26606"/>
          <ac:spMkLst>
            <pc:docMk/>
            <pc:sldMk cId="2354769564" sldId="316"/>
            <ac:spMk id="28" creationId="{8B089790-F4B6-46A7-BB28-7B74A9A9EFDC}"/>
          </ac:spMkLst>
        </pc:spChg>
        <pc:spChg chg="add del">
          <ac:chgData name="PALANIAPPAN Devarajan" userId="0ccb0e75-6f62-4860-b5c8-e1d1cc272866" providerId="ADAL" clId="{6BFA7752-9EC0-471E-AC56-E890149C7F72}" dt="2023-12-11T06:49:11.024" v="1711" actId="26606"/>
          <ac:spMkLst>
            <pc:docMk/>
            <pc:sldMk cId="2354769564" sldId="316"/>
            <ac:spMk id="40" creationId="{8B089790-F4B6-46A7-BB28-7B74A9A9EFDC}"/>
          </ac:spMkLst>
        </pc:spChg>
        <pc:spChg chg="add del">
          <ac:chgData name="PALANIAPPAN Devarajan" userId="0ccb0e75-6f62-4860-b5c8-e1d1cc272866" providerId="ADAL" clId="{6BFA7752-9EC0-471E-AC56-E890149C7F72}" dt="2023-12-11T06:49:11.024" v="1711" actId="26606"/>
          <ac:spMkLst>
            <pc:docMk/>
            <pc:sldMk cId="2354769564" sldId="316"/>
            <ac:spMk id="41" creationId="{9A191B90-62D1-4718-B891-6A3FC82DD6A2}"/>
          </ac:spMkLst>
        </pc:spChg>
        <pc:spChg chg="add del">
          <ac:chgData name="PALANIAPPAN Devarajan" userId="0ccb0e75-6f62-4860-b5c8-e1d1cc272866" providerId="ADAL" clId="{6BFA7752-9EC0-471E-AC56-E890149C7F72}" dt="2023-12-11T06:49:15.173" v="1714" actId="26606"/>
          <ac:spMkLst>
            <pc:docMk/>
            <pc:sldMk cId="2354769564" sldId="316"/>
            <ac:spMk id="51" creationId="{5D9FC6AC-4A12-4825-8ABE-0732B8EF4D16}"/>
          </ac:spMkLst>
        </pc:spChg>
        <pc:spChg chg="add del">
          <ac:chgData name="PALANIAPPAN Devarajan" userId="0ccb0e75-6f62-4860-b5c8-e1d1cc272866" providerId="ADAL" clId="{6BFA7752-9EC0-471E-AC56-E890149C7F72}" dt="2023-12-11T07:04:28.592" v="1806" actId="26606"/>
          <ac:spMkLst>
            <pc:docMk/>
            <pc:sldMk cId="2354769564" sldId="316"/>
            <ac:spMk id="53" creationId="{11B2B030-4738-4359-9E46-144B7C8BFF8B}"/>
          </ac:spMkLst>
        </pc:spChg>
        <pc:spChg chg="add del">
          <ac:chgData name="PALANIAPPAN Devarajan" userId="0ccb0e75-6f62-4860-b5c8-e1d1cc272866" providerId="ADAL" clId="{6BFA7752-9EC0-471E-AC56-E890149C7F72}" dt="2023-12-11T07:04:28.592" v="1806" actId="26606"/>
          <ac:spMkLst>
            <pc:docMk/>
            <pc:sldMk cId="2354769564" sldId="316"/>
            <ac:spMk id="54" creationId="{E722B2DD-E14D-4972-9D98-5D6E61B1B2D2}"/>
          </ac:spMkLst>
        </pc:spChg>
        <pc:spChg chg="add del">
          <ac:chgData name="PALANIAPPAN Devarajan" userId="0ccb0e75-6f62-4860-b5c8-e1d1cc272866" providerId="ADAL" clId="{6BFA7752-9EC0-471E-AC56-E890149C7F72}" dt="2023-12-15T12:26:55.437" v="2207" actId="26606"/>
          <ac:spMkLst>
            <pc:docMk/>
            <pc:sldMk cId="2354769564" sldId="316"/>
            <ac:spMk id="59" creationId="{16B067B1-F4E5-4FDF-813D-C9E872E80075}"/>
          </ac:spMkLst>
        </pc:spChg>
        <pc:grpChg chg="add del">
          <ac:chgData name="PALANIAPPAN Devarajan" userId="0ccb0e75-6f62-4860-b5c8-e1d1cc272866" providerId="ADAL" clId="{6BFA7752-9EC0-471E-AC56-E890149C7F72}" dt="2023-12-11T06:48:17.976" v="1684" actId="26606"/>
          <ac:grpSpMkLst>
            <pc:docMk/>
            <pc:sldMk cId="2354769564" sldId="316"/>
            <ac:grpSpMk id="9" creationId="{723C66ED-DBBF-12CA-7F5E-813E0E7D036A}"/>
          </ac:grpSpMkLst>
        </pc:grpChg>
        <pc:grpChg chg="add del">
          <ac:chgData name="PALANIAPPAN Devarajan" userId="0ccb0e75-6f62-4860-b5c8-e1d1cc272866" providerId="ADAL" clId="{6BFA7752-9EC0-471E-AC56-E890149C7F72}" dt="2023-12-11T06:48:43.894" v="1690" actId="26606"/>
          <ac:grpSpMkLst>
            <pc:docMk/>
            <pc:sldMk cId="2354769564" sldId="316"/>
            <ac:grpSpMk id="10" creationId="{26176824-7946-6969-3841-DD5C101DF42D}"/>
          </ac:grpSpMkLst>
        </pc:grpChg>
        <pc:grpChg chg="add del">
          <ac:chgData name="PALANIAPPAN Devarajan" userId="0ccb0e75-6f62-4860-b5c8-e1d1cc272866" providerId="ADAL" clId="{6BFA7752-9EC0-471E-AC56-E890149C7F72}" dt="2023-12-11T06:48:58.929" v="1699" actId="26606"/>
          <ac:grpSpMkLst>
            <pc:docMk/>
            <pc:sldMk cId="2354769564" sldId="316"/>
            <ac:grpSpMk id="11" creationId="{D4D7444E-8572-6DFD-CB75-0984238C716D}"/>
          </ac:grpSpMkLst>
        </pc:grpChg>
        <pc:grpChg chg="add del">
          <ac:chgData name="PALANIAPPAN Devarajan" userId="0ccb0e75-6f62-4860-b5c8-e1d1cc272866" providerId="ADAL" clId="{6BFA7752-9EC0-471E-AC56-E890149C7F72}" dt="2023-12-11T06:48:59.899" v="1702" actId="26606"/>
          <ac:grpSpMkLst>
            <pc:docMk/>
            <pc:sldMk cId="2354769564" sldId="316"/>
            <ac:grpSpMk id="17" creationId="{26176824-7946-6969-3841-DD5C101DF42D}"/>
          </ac:grpSpMkLst>
        </pc:grpChg>
        <pc:grpChg chg="add del">
          <ac:chgData name="PALANIAPPAN Devarajan" userId="0ccb0e75-6f62-4860-b5c8-e1d1cc272866" providerId="ADAL" clId="{6BFA7752-9EC0-471E-AC56-E890149C7F72}" dt="2023-12-11T06:48:06.017" v="1681" actId="26606"/>
          <ac:grpSpMkLst>
            <pc:docMk/>
            <pc:sldMk cId="2354769564" sldId="316"/>
            <ac:grpSpMk id="29" creationId="{9DE3F54D-33BC-4382-A2AB-5E002F0F1166}"/>
          </ac:grpSpMkLst>
        </pc:grpChg>
        <pc:grpChg chg="add del">
          <ac:chgData name="PALANIAPPAN Devarajan" userId="0ccb0e75-6f62-4860-b5c8-e1d1cc272866" providerId="ADAL" clId="{6BFA7752-9EC0-471E-AC56-E890149C7F72}" dt="2023-12-11T06:49:01.863" v="1705" actId="26606"/>
          <ac:grpSpMkLst>
            <pc:docMk/>
            <pc:sldMk cId="2354769564" sldId="316"/>
            <ac:grpSpMk id="32" creationId="{D4D7444E-8572-6DFD-CB75-0984238C716D}"/>
          </ac:grpSpMkLst>
        </pc:grpChg>
        <pc:grpChg chg="add del">
          <ac:chgData name="PALANIAPPAN Devarajan" userId="0ccb0e75-6f62-4860-b5c8-e1d1cc272866" providerId="ADAL" clId="{6BFA7752-9EC0-471E-AC56-E890149C7F72}" dt="2023-12-11T06:49:06.913" v="1708" actId="26606"/>
          <ac:grpSpMkLst>
            <pc:docMk/>
            <pc:sldMk cId="2354769564" sldId="316"/>
            <ac:grpSpMk id="35" creationId="{26176824-7946-6969-3841-DD5C101DF42D}"/>
          </ac:grpSpMkLst>
        </pc:grpChg>
        <pc:grpChg chg="add del">
          <ac:chgData name="PALANIAPPAN Devarajan" userId="0ccb0e75-6f62-4860-b5c8-e1d1cc272866" providerId="ADAL" clId="{6BFA7752-9EC0-471E-AC56-E890149C7F72}" dt="2023-12-11T06:49:11.024" v="1711" actId="26606"/>
          <ac:grpSpMkLst>
            <pc:docMk/>
            <pc:sldMk cId="2354769564" sldId="316"/>
            <ac:grpSpMk id="42" creationId="{63A1050F-42B7-42F4-9436-314DB03DE463}"/>
          </ac:grpSpMkLst>
        </pc:grpChg>
        <pc:grpChg chg="add del">
          <ac:chgData name="PALANIAPPAN Devarajan" userId="0ccb0e75-6f62-4860-b5c8-e1d1cc272866" providerId="ADAL" clId="{6BFA7752-9EC0-471E-AC56-E890149C7F72}" dt="2023-12-11T06:49:11.024" v="1711" actId="26606"/>
          <ac:grpSpMkLst>
            <pc:docMk/>
            <pc:sldMk cId="2354769564" sldId="316"/>
            <ac:grpSpMk id="47" creationId="{CB04806E-DE07-4370-8B2D-439E32B3A25B}"/>
          </ac:grpSpMkLst>
        </pc:grpChg>
        <pc:grpChg chg="add del">
          <ac:chgData name="PALANIAPPAN Devarajan" userId="0ccb0e75-6f62-4860-b5c8-e1d1cc272866" providerId="ADAL" clId="{6BFA7752-9EC0-471E-AC56-E890149C7F72}" dt="2023-12-21T10:26:26.861" v="3414"/>
          <ac:grpSpMkLst>
            <pc:docMk/>
            <pc:sldMk cId="2354769564" sldId="316"/>
            <ac:grpSpMk id="64" creationId="{26176824-7946-6969-3841-DD5C101DF42D}"/>
          </ac:grpSpMkLst>
        </pc:grpChg>
        <pc:picChg chg="add del mod">
          <ac:chgData name="PALANIAPPAN Devarajan" userId="0ccb0e75-6f62-4860-b5c8-e1d1cc272866" providerId="ADAL" clId="{6BFA7752-9EC0-471E-AC56-E890149C7F72}" dt="2023-12-11T06:47:00.593" v="1669" actId="478"/>
          <ac:picMkLst>
            <pc:docMk/>
            <pc:sldMk cId="2354769564" sldId="316"/>
            <ac:picMk id="3" creationId="{EE19F93C-92FE-875D-041B-1A002BDF6439}"/>
          </ac:picMkLst>
        </pc:picChg>
        <pc:picChg chg="add del mod">
          <ac:chgData name="PALANIAPPAN Devarajan" userId="0ccb0e75-6f62-4860-b5c8-e1d1cc272866" providerId="ADAL" clId="{6BFA7752-9EC0-471E-AC56-E890149C7F72}" dt="2023-12-11T06:46:58.145" v="1668" actId="478"/>
          <ac:picMkLst>
            <pc:docMk/>
            <pc:sldMk cId="2354769564" sldId="316"/>
            <ac:picMk id="5" creationId="{CA820F76-AA40-4A8C-7D5A-AB5E49643CBD}"/>
          </ac:picMkLst>
        </pc:picChg>
        <pc:picChg chg="add del">
          <ac:chgData name="PALANIAPPAN Devarajan" userId="0ccb0e75-6f62-4860-b5c8-e1d1cc272866" providerId="ADAL" clId="{6BFA7752-9EC0-471E-AC56-E890149C7F72}" dt="2023-12-11T06:49:01.863" v="1705" actId="26606"/>
          <ac:picMkLst>
            <pc:docMk/>
            <pc:sldMk cId="2354769564" sldId="316"/>
            <ac:picMk id="7" creationId="{06307B20-52EB-38F4-3050-783F498979C1}"/>
          </ac:picMkLst>
        </pc:picChg>
        <pc:picChg chg="add del">
          <ac:chgData name="PALANIAPPAN Devarajan" userId="0ccb0e75-6f62-4860-b5c8-e1d1cc272866" providerId="ADAL" clId="{6BFA7752-9EC0-471E-AC56-E890149C7F72}" dt="2023-12-11T06:47:52.765" v="1675" actId="26606"/>
          <ac:picMkLst>
            <pc:docMk/>
            <pc:sldMk cId="2354769564" sldId="316"/>
            <ac:picMk id="7" creationId="{0DCC757F-19C5-8BD6-4268-12C1410D5382}"/>
          </ac:picMkLst>
        </pc:picChg>
        <pc:picChg chg="add del">
          <ac:chgData name="PALANIAPPAN Devarajan" userId="0ccb0e75-6f62-4860-b5c8-e1d1cc272866" providerId="ADAL" clId="{6BFA7752-9EC0-471E-AC56-E890149C7F72}" dt="2023-12-11T06:48:17.976" v="1684" actId="26606"/>
          <ac:picMkLst>
            <pc:docMk/>
            <pc:sldMk cId="2354769564" sldId="316"/>
            <ac:picMk id="7" creationId="{461F2980-BFB2-A383-B1D4-9554B381F2C4}"/>
          </ac:picMkLst>
        </pc:picChg>
        <pc:picChg chg="add del">
          <ac:chgData name="PALANIAPPAN Devarajan" userId="0ccb0e75-6f62-4860-b5c8-e1d1cc272866" providerId="ADAL" clId="{6BFA7752-9EC0-471E-AC56-E890149C7F72}" dt="2023-12-11T06:48:47.626" v="1693" actId="26606"/>
          <ac:picMkLst>
            <pc:docMk/>
            <pc:sldMk cId="2354769564" sldId="316"/>
            <ac:picMk id="7" creationId="{4A92146B-43A8-7BC2-C605-9DEC4013EB4B}"/>
          </ac:picMkLst>
        </pc:picChg>
        <pc:picChg chg="add del">
          <ac:chgData name="PALANIAPPAN Devarajan" userId="0ccb0e75-6f62-4860-b5c8-e1d1cc272866" providerId="ADAL" clId="{6BFA7752-9EC0-471E-AC56-E890149C7F72}" dt="2023-12-11T06:49:11.024" v="1711" actId="26606"/>
          <ac:picMkLst>
            <pc:docMk/>
            <pc:sldMk cId="2354769564" sldId="316"/>
            <ac:picMk id="7" creationId="{4E2E419B-A840-34B5-552B-57763CA14595}"/>
          </ac:picMkLst>
        </pc:picChg>
        <pc:picChg chg="add del">
          <ac:chgData name="PALANIAPPAN Devarajan" userId="0ccb0e75-6f62-4860-b5c8-e1d1cc272866" providerId="ADAL" clId="{6BFA7752-9EC0-471E-AC56-E890149C7F72}" dt="2023-12-11T06:48:20.275" v="1687" actId="26606"/>
          <ac:picMkLst>
            <pc:docMk/>
            <pc:sldMk cId="2354769564" sldId="316"/>
            <ac:picMk id="7" creationId="{5C33981A-C0E9-2DFA-4263-88DA01345BF5}"/>
          </ac:picMkLst>
        </pc:picChg>
        <pc:picChg chg="add del">
          <ac:chgData name="PALANIAPPAN Devarajan" userId="0ccb0e75-6f62-4860-b5c8-e1d1cc272866" providerId="ADAL" clId="{6BFA7752-9EC0-471E-AC56-E890149C7F72}" dt="2023-12-11T06:48:00.047" v="1678" actId="26606"/>
          <ac:picMkLst>
            <pc:docMk/>
            <pc:sldMk cId="2354769564" sldId="316"/>
            <ac:picMk id="7" creationId="{5EB8B88D-060C-BDD8-C160-242D1AC175DF}"/>
          </ac:picMkLst>
        </pc:picChg>
        <pc:picChg chg="add mod">
          <ac:chgData name="PALANIAPPAN Devarajan" userId="0ccb0e75-6f62-4860-b5c8-e1d1cc272866" providerId="ADAL" clId="{6BFA7752-9EC0-471E-AC56-E890149C7F72}" dt="2023-12-15T12:26:55.437" v="2207" actId="26606"/>
          <ac:picMkLst>
            <pc:docMk/>
            <pc:sldMk cId="2354769564" sldId="316"/>
            <ac:picMk id="7" creationId="{8C162CBE-9606-C8EA-6B2D-B1EB87E616E0}"/>
          </ac:picMkLst>
        </pc:picChg>
        <pc:picChg chg="add del">
          <ac:chgData name="PALANIAPPAN Devarajan" userId="0ccb0e75-6f62-4860-b5c8-e1d1cc272866" providerId="ADAL" clId="{6BFA7752-9EC0-471E-AC56-E890149C7F72}" dt="2023-12-11T06:49:15.173" v="1714" actId="26606"/>
          <ac:picMkLst>
            <pc:docMk/>
            <pc:sldMk cId="2354769564" sldId="316"/>
            <ac:picMk id="7" creationId="{92C590FC-977E-E0DA-84C2-82CBB68047DB}"/>
          </ac:picMkLst>
        </pc:picChg>
        <pc:picChg chg="add del">
          <ac:chgData name="PALANIAPPAN Devarajan" userId="0ccb0e75-6f62-4860-b5c8-e1d1cc272866" providerId="ADAL" clId="{6BFA7752-9EC0-471E-AC56-E890149C7F72}" dt="2023-12-11T06:49:06.913" v="1708" actId="26606"/>
          <ac:picMkLst>
            <pc:docMk/>
            <pc:sldMk cId="2354769564" sldId="316"/>
            <ac:picMk id="7" creationId="{C6735399-2D74-DB1C-D78D-4090448C5CB5}"/>
          </ac:picMkLst>
        </pc:picChg>
        <pc:picChg chg="add del">
          <ac:chgData name="PALANIAPPAN Devarajan" userId="0ccb0e75-6f62-4860-b5c8-e1d1cc272866" providerId="ADAL" clId="{6BFA7752-9EC0-471E-AC56-E890149C7F72}" dt="2023-12-11T06:48:06.017" v="1681" actId="26606"/>
          <ac:picMkLst>
            <pc:docMk/>
            <pc:sldMk cId="2354769564" sldId="316"/>
            <ac:picMk id="7" creationId="{F2BF75B2-C67D-CA6E-EF0A-5D48ACE1C707}"/>
          </ac:picMkLst>
        </pc:picChg>
        <pc:picChg chg="add del">
          <ac:chgData name="PALANIAPPAN Devarajan" userId="0ccb0e75-6f62-4860-b5c8-e1d1cc272866" providerId="ADAL" clId="{6BFA7752-9EC0-471E-AC56-E890149C7F72}" dt="2023-12-11T06:48:50.235" v="1696" actId="26606"/>
          <ac:picMkLst>
            <pc:docMk/>
            <pc:sldMk cId="2354769564" sldId="316"/>
            <ac:picMk id="7" creationId="{F46EF5FB-B71C-2E62-4783-3216E4F060A3}"/>
          </ac:picMkLst>
        </pc:picChg>
        <pc:picChg chg="add del mod replId">
          <ac:chgData name="PALANIAPPAN Devarajan" userId="0ccb0e75-6f62-4860-b5c8-e1d1cc272866" providerId="ADAL" clId="{6BFA7752-9EC0-471E-AC56-E890149C7F72}" dt="2023-12-11T06:49:15.202" v="1716" actId="26606"/>
          <ac:picMkLst>
            <pc:docMk/>
            <pc:sldMk cId="2354769564" sldId="316"/>
            <ac:picMk id="55" creationId="{8E9DF04F-2E05-9A84-BF57-9895878489F2}"/>
          </ac:picMkLst>
        </pc:picChg>
        <pc:picChg chg="add del mod replId">
          <ac:chgData name="PALANIAPPAN Devarajan" userId="0ccb0e75-6f62-4860-b5c8-e1d1cc272866" providerId="ADAL" clId="{6BFA7752-9EC0-471E-AC56-E890149C7F72}" dt="2023-12-11T07:04:28.592" v="1806" actId="26606"/>
          <ac:picMkLst>
            <pc:docMk/>
            <pc:sldMk cId="2354769564" sldId="316"/>
            <ac:picMk id="56" creationId="{32C89CD3-8907-715D-F742-80A271AB4C07}"/>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1212650819" sldId="317"/>
        </pc:sldMkLst>
        <pc:spChg chg="add del">
          <ac:chgData name="PALANIAPPAN Devarajan" userId="0ccb0e75-6f62-4860-b5c8-e1d1cc272866" providerId="ADAL" clId="{6BFA7752-9EC0-471E-AC56-E890149C7F72}" dt="2023-12-11T06:54:24.573" v="1744" actId="26606"/>
          <ac:spMkLst>
            <pc:docMk/>
            <pc:sldMk cId="1212650819" sldId="317"/>
            <ac:spMk id="8" creationId="{16B067B1-F4E5-4FDF-813D-C9E872E80075}"/>
          </ac:spMkLst>
        </pc:spChg>
        <pc:spChg chg="add del">
          <ac:chgData name="PALANIAPPAN Devarajan" userId="0ccb0e75-6f62-4860-b5c8-e1d1cc272866" providerId="ADAL" clId="{6BFA7752-9EC0-471E-AC56-E890149C7F72}" dt="2023-12-11T07:10:18.974" v="1961" actId="26606"/>
          <ac:spMkLst>
            <pc:docMk/>
            <pc:sldMk cId="1212650819" sldId="317"/>
            <ac:spMk id="10" creationId="{E2384209-CB15-4CDF-9D31-C44FD9A3F20D}"/>
          </ac:spMkLst>
        </pc:spChg>
        <pc:spChg chg="add del">
          <ac:chgData name="PALANIAPPAN Devarajan" userId="0ccb0e75-6f62-4860-b5c8-e1d1cc272866" providerId="ADAL" clId="{6BFA7752-9EC0-471E-AC56-E890149C7F72}" dt="2023-12-11T07:10:18.974" v="1961" actId="26606"/>
          <ac:spMkLst>
            <pc:docMk/>
            <pc:sldMk cId="1212650819" sldId="317"/>
            <ac:spMk id="11" creationId="{AB8C311F-7253-4AED-9701-7FC0708C41C7}"/>
          </ac:spMkLst>
        </pc:spChg>
        <pc:spChg chg="add del">
          <ac:chgData name="PALANIAPPAN Devarajan" userId="0ccb0e75-6f62-4860-b5c8-e1d1cc272866" providerId="ADAL" clId="{6BFA7752-9EC0-471E-AC56-E890149C7F72}" dt="2023-12-11T07:10:18.974" v="1961" actId="26606"/>
          <ac:spMkLst>
            <pc:docMk/>
            <pc:sldMk cId="1212650819" sldId="317"/>
            <ac:spMk id="12" creationId="{2633B3B5-CC90-43F0-8714-D31D1F3F0209}"/>
          </ac:spMkLst>
        </pc:spChg>
        <pc:spChg chg="add del">
          <ac:chgData name="PALANIAPPAN Devarajan" userId="0ccb0e75-6f62-4860-b5c8-e1d1cc272866" providerId="ADAL" clId="{6BFA7752-9EC0-471E-AC56-E890149C7F72}" dt="2023-12-11T07:10:18.974" v="1961" actId="26606"/>
          <ac:spMkLst>
            <pc:docMk/>
            <pc:sldMk cId="1212650819" sldId="317"/>
            <ac:spMk id="14" creationId="{A8D57A06-A426-446D-B02C-A2DC6B62E45E}"/>
          </ac:spMkLst>
        </pc:spChg>
        <pc:spChg chg="add del">
          <ac:chgData name="PALANIAPPAN Devarajan" userId="0ccb0e75-6f62-4860-b5c8-e1d1cc272866" providerId="ADAL" clId="{6BFA7752-9EC0-471E-AC56-E890149C7F72}" dt="2023-12-11T07:09:35.779" v="1950" actId="26606"/>
          <ac:spMkLst>
            <pc:docMk/>
            <pc:sldMk cId="1212650819" sldId="317"/>
            <ac:spMk id="19" creationId="{0B761509-3B9A-49A6-A84B-C3D86811697D}"/>
          </ac:spMkLst>
        </pc:spChg>
        <pc:spChg chg="add del">
          <ac:chgData name="PALANIAPPAN Devarajan" userId="0ccb0e75-6f62-4860-b5c8-e1d1cc272866" providerId="ADAL" clId="{6BFA7752-9EC0-471E-AC56-E890149C7F72}" dt="2023-12-11T07:09:35.779" v="1950" actId="26606"/>
          <ac:spMkLst>
            <pc:docMk/>
            <pc:sldMk cId="1212650819" sldId="317"/>
            <ac:spMk id="21" creationId="{91DE43FD-EB47-414A-B0AB-169B0FFFA527}"/>
          </ac:spMkLst>
        </pc:spChg>
        <pc:spChg chg="add del">
          <ac:chgData name="PALANIAPPAN Devarajan" userId="0ccb0e75-6f62-4860-b5c8-e1d1cc272866" providerId="ADAL" clId="{6BFA7752-9EC0-471E-AC56-E890149C7F72}" dt="2023-12-11T07:10:18.928" v="1959" actId="26606"/>
          <ac:spMkLst>
            <pc:docMk/>
            <pc:sldMk cId="1212650819" sldId="317"/>
            <ac:spMk id="25" creationId="{A8D57A06-A426-446D-B02C-A2DC6B62E45E}"/>
          </ac:spMkLst>
        </pc:spChg>
        <pc:spChg chg="add del">
          <ac:chgData name="PALANIAPPAN Devarajan" userId="0ccb0e75-6f62-4860-b5c8-e1d1cc272866" providerId="ADAL" clId="{6BFA7752-9EC0-471E-AC56-E890149C7F72}" dt="2023-12-11T07:09:43.707" v="1953" actId="26606"/>
          <ac:spMkLst>
            <pc:docMk/>
            <pc:sldMk cId="1212650819" sldId="317"/>
            <ac:spMk id="27" creationId="{32BC26D8-82FB-445E-AA49-62A77D7C1EE0}"/>
          </ac:spMkLst>
        </pc:spChg>
        <pc:spChg chg="add del">
          <ac:chgData name="PALANIAPPAN Devarajan" userId="0ccb0e75-6f62-4860-b5c8-e1d1cc272866" providerId="ADAL" clId="{6BFA7752-9EC0-471E-AC56-E890149C7F72}" dt="2023-12-11T07:09:43.707" v="1953" actId="26606"/>
          <ac:spMkLst>
            <pc:docMk/>
            <pc:sldMk cId="1212650819" sldId="317"/>
            <ac:spMk id="28" creationId="{CB44330D-EA18-4254-AA95-EB49948539B8}"/>
          </ac:spMkLst>
        </pc:spChg>
        <pc:spChg chg="add del">
          <ac:chgData name="PALANIAPPAN Devarajan" userId="0ccb0e75-6f62-4860-b5c8-e1d1cc272866" providerId="ADAL" clId="{6BFA7752-9EC0-471E-AC56-E890149C7F72}" dt="2023-12-11T07:10:15.134" v="1956" actId="26606"/>
          <ac:spMkLst>
            <pc:docMk/>
            <pc:sldMk cId="1212650819" sldId="317"/>
            <ac:spMk id="30" creationId="{E2BA2BD9-7B54-4190-8F06-3EF3658A0020}"/>
          </ac:spMkLst>
        </pc:spChg>
        <pc:spChg chg="add del">
          <ac:chgData name="PALANIAPPAN Devarajan" userId="0ccb0e75-6f62-4860-b5c8-e1d1cc272866" providerId="ADAL" clId="{6BFA7752-9EC0-471E-AC56-E890149C7F72}" dt="2023-12-11T07:10:18.928" v="1959" actId="26606"/>
          <ac:spMkLst>
            <pc:docMk/>
            <pc:sldMk cId="1212650819" sldId="317"/>
            <ac:spMk id="32" creationId="{AB8C311F-7253-4AED-9701-7FC0708C41C7}"/>
          </ac:spMkLst>
        </pc:spChg>
        <pc:spChg chg="add del">
          <ac:chgData name="PALANIAPPAN Devarajan" userId="0ccb0e75-6f62-4860-b5c8-e1d1cc272866" providerId="ADAL" clId="{6BFA7752-9EC0-471E-AC56-E890149C7F72}" dt="2023-12-11T07:10:18.928" v="1959" actId="26606"/>
          <ac:spMkLst>
            <pc:docMk/>
            <pc:sldMk cId="1212650819" sldId="317"/>
            <ac:spMk id="33" creationId="{E2384209-CB15-4CDF-9D31-C44FD9A3F20D}"/>
          </ac:spMkLst>
        </pc:spChg>
        <pc:spChg chg="add del">
          <ac:chgData name="PALANIAPPAN Devarajan" userId="0ccb0e75-6f62-4860-b5c8-e1d1cc272866" providerId="ADAL" clId="{6BFA7752-9EC0-471E-AC56-E890149C7F72}" dt="2023-12-11T07:10:18.928" v="1959" actId="26606"/>
          <ac:spMkLst>
            <pc:docMk/>
            <pc:sldMk cId="1212650819" sldId="317"/>
            <ac:spMk id="34" creationId="{2633B3B5-CC90-43F0-8714-D31D1F3F0209}"/>
          </ac:spMkLst>
        </pc:spChg>
        <pc:spChg chg="mod">
          <ac:chgData name="PALANIAPPAN Devarajan" userId="0ccb0e75-6f62-4860-b5c8-e1d1cc272866" providerId="ADAL" clId="{6BFA7752-9EC0-471E-AC56-E890149C7F72}" dt="2023-12-11T07:12:05.698" v="1978" actId="255"/>
          <ac:spMkLst>
            <pc:docMk/>
            <pc:sldMk cId="1212650819" sldId="317"/>
            <ac:spMk id="48" creationId="{1B42538B-E30F-4967-A6C1-8EBA775F4D60}"/>
          </ac:spMkLst>
        </pc:spChg>
        <pc:spChg chg="mod">
          <ac:chgData name="PALANIAPPAN Devarajan" userId="0ccb0e75-6f62-4860-b5c8-e1d1cc272866" providerId="ADAL" clId="{6BFA7752-9EC0-471E-AC56-E890149C7F72}" dt="2023-12-11T07:12:05.698" v="1978" actId="255"/>
          <ac:spMkLst>
            <pc:docMk/>
            <pc:sldMk cId="1212650819" sldId="317"/>
            <ac:spMk id="49" creationId="{9A6BD9AC-4DE7-4B20-8547-4E3B375C21F7}"/>
          </ac:spMkLst>
        </pc:spChg>
        <pc:spChg chg="add del">
          <ac:chgData name="PALANIAPPAN Devarajan" userId="0ccb0e75-6f62-4860-b5c8-e1d1cc272866" providerId="ADAL" clId="{6BFA7752-9EC0-471E-AC56-E890149C7F72}" dt="2023-12-11T07:11:24.030" v="1969" actId="26606"/>
          <ac:spMkLst>
            <pc:docMk/>
            <pc:sldMk cId="1212650819" sldId="317"/>
            <ac:spMk id="50" creationId="{0B761509-3B9A-49A6-A84B-C3D86811697D}"/>
          </ac:spMkLst>
        </pc:spChg>
        <pc:spChg chg="add del">
          <ac:chgData name="PALANIAPPAN Devarajan" userId="0ccb0e75-6f62-4860-b5c8-e1d1cc272866" providerId="ADAL" clId="{6BFA7752-9EC0-471E-AC56-E890149C7F72}" dt="2023-12-11T07:11:24.030" v="1969" actId="26606"/>
          <ac:spMkLst>
            <pc:docMk/>
            <pc:sldMk cId="1212650819" sldId="317"/>
            <ac:spMk id="51" creationId="{91DE43FD-EB47-414A-B0AB-169B0FFFA527}"/>
          </ac:spMkLst>
        </pc:spChg>
        <pc:spChg chg="add del">
          <ac:chgData name="PALANIAPPAN Devarajan" userId="0ccb0e75-6f62-4860-b5c8-e1d1cc272866" providerId="ADAL" clId="{6BFA7752-9EC0-471E-AC56-E890149C7F72}" dt="2023-12-11T07:12:14.577" v="1979" actId="26606"/>
          <ac:spMkLst>
            <pc:docMk/>
            <pc:sldMk cId="1212650819" sldId="317"/>
            <ac:spMk id="56" creationId="{0B761509-3B9A-49A6-A84B-C3D86811697D}"/>
          </ac:spMkLst>
        </pc:spChg>
        <pc:spChg chg="add del">
          <ac:chgData name="PALANIAPPAN Devarajan" userId="0ccb0e75-6f62-4860-b5c8-e1d1cc272866" providerId="ADAL" clId="{6BFA7752-9EC0-471E-AC56-E890149C7F72}" dt="2023-12-11T07:12:14.577" v="1979" actId="26606"/>
          <ac:spMkLst>
            <pc:docMk/>
            <pc:sldMk cId="1212650819" sldId="317"/>
            <ac:spMk id="57" creationId="{91DE43FD-EB47-414A-B0AB-169B0FFFA527}"/>
          </ac:spMkLst>
        </pc:spChg>
        <pc:grpChg chg="add del">
          <ac:chgData name="PALANIAPPAN Devarajan" userId="0ccb0e75-6f62-4860-b5c8-e1d1cc272866" providerId="ADAL" clId="{6BFA7752-9EC0-471E-AC56-E890149C7F72}" dt="2023-12-11T07:09:35.779" v="1950" actId="26606"/>
          <ac:grpSpMkLst>
            <pc:docMk/>
            <pc:sldMk cId="1212650819" sldId="317"/>
            <ac:grpSpMk id="23" creationId="{58495BCC-CE77-4CC2-952E-846F41119FD5}"/>
          </ac:grpSpMkLst>
        </pc:grpChg>
        <pc:grpChg chg="add del">
          <ac:chgData name="PALANIAPPAN Devarajan" userId="0ccb0e75-6f62-4860-b5c8-e1d1cc272866" providerId="ADAL" clId="{6BFA7752-9EC0-471E-AC56-E890149C7F72}" dt="2023-12-21T10:26:26.861" v="3414"/>
          <ac:grpSpMkLst>
            <pc:docMk/>
            <pc:sldMk cId="1212650819" sldId="317"/>
            <ac:grpSpMk id="36" creationId="{26176824-7946-6969-3841-DD5C101DF42D}"/>
          </ac:grpSpMkLst>
        </pc:grpChg>
        <pc:grpChg chg="add del">
          <ac:chgData name="PALANIAPPAN Devarajan" userId="0ccb0e75-6f62-4860-b5c8-e1d1cc272866" providerId="ADAL" clId="{6BFA7752-9EC0-471E-AC56-E890149C7F72}" dt="2023-12-11T07:11:07.654" v="1966" actId="26606"/>
          <ac:grpSpMkLst>
            <pc:docMk/>
            <pc:sldMk cId="1212650819" sldId="317"/>
            <ac:grpSpMk id="43" creationId="{26176824-7946-6969-3841-DD5C101DF42D}"/>
          </ac:grpSpMkLst>
        </pc:grpChg>
        <pc:grpChg chg="add del">
          <ac:chgData name="PALANIAPPAN Devarajan" userId="0ccb0e75-6f62-4860-b5c8-e1d1cc272866" providerId="ADAL" clId="{6BFA7752-9EC0-471E-AC56-E890149C7F72}" dt="2023-12-11T07:11:24.030" v="1969" actId="26606"/>
          <ac:grpSpMkLst>
            <pc:docMk/>
            <pc:sldMk cId="1212650819" sldId="317"/>
            <ac:grpSpMk id="52" creationId="{58495BCC-CE77-4CC2-952E-846F41119FD5}"/>
          </ac:grpSpMkLst>
        </pc:grpChg>
        <pc:grpChg chg="add del">
          <ac:chgData name="PALANIAPPAN Devarajan" userId="0ccb0e75-6f62-4860-b5c8-e1d1cc272866" providerId="ADAL" clId="{6BFA7752-9EC0-471E-AC56-E890149C7F72}" dt="2023-12-11T07:11:32.160" v="1972" actId="26606"/>
          <ac:grpSpMkLst>
            <pc:docMk/>
            <pc:sldMk cId="1212650819" sldId="317"/>
            <ac:grpSpMk id="54" creationId="{A182C109-9E4C-3C96-8794-9411573CBDAF}"/>
          </ac:grpSpMkLst>
        </pc:grpChg>
        <pc:grpChg chg="add del">
          <ac:chgData name="PALANIAPPAN Devarajan" userId="0ccb0e75-6f62-4860-b5c8-e1d1cc272866" providerId="ADAL" clId="{6BFA7752-9EC0-471E-AC56-E890149C7F72}" dt="2023-12-11T07:12:14.577" v="1979" actId="26606"/>
          <ac:grpSpMkLst>
            <pc:docMk/>
            <pc:sldMk cId="1212650819" sldId="317"/>
            <ac:grpSpMk id="58" creationId="{58495BCC-CE77-4CC2-952E-846F41119FD5}"/>
          </ac:grpSpMkLst>
        </pc:grpChg>
        <pc:picChg chg="add del mod replId">
          <ac:chgData name="PALANIAPPAN Devarajan" userId="0ccb0e75-6f62-4860-b5c8-e1d1cc272866" providerId="ADAL" clId="{6BFA7752-9EC0-471E-AC56-E890149C7F72}" dt="2023-12-11T07:12:14.577" v="1979" actId="26606"/>
          <ac:picMkLst>
            <pc:docMk/>
            <pc:sldMk cId="1212650819" sldId="317"/>
            <ac:picMk id="3" creationId="{0DC92360-AFDC-88DB-CA06-2D52C8772C76}"/>
          </ac:picMkLst>
        </pc:picChg>
        <pc:picChg chg="add del">
          <ac:chgData name="PALANIAPPAN Devarajan" userId="0ccb0e75-6f62-4860-b5c8-e1d1cc272866" providerId="ADAL" clId="{6BFA7752-9EC0-471E-AC56-E890149C7F72}" dt="2023-12-11T07:10:18.928" v="1959" actId="26606"/>
          <ac:picMkLst>
            <pc:docMk/>
            <pc:sldMk cId="1212650819" sldId="317"/>
            <ac:picMk id="3" creationId="{3FB773D6-39A3-ED0D-7108-F94AFC2C7D87}"/>
          </ac:picMkLst>
        </pc:picChg>
        <pc:picChg chg="add del">
          <ac:chgData name="PALANIAPPAN Devarajan" userId="0ccb0e75-6f62-4860-b5c8-e1d1cc272866" providerId="ADAL" clId="{6BFA7752-9EC0-471E-AC56-E890149C7F72}" dt="2023-12-11T07:10:15.134" v="1956" actId="26606"/>
          <ac:picMkLst>
            <pc:docMk/>
            <pc:sldMk cId="1212650819" sldId="317"/>
            <ac:picMk id="3" creationId="{473E140D-42FB-87F1-CB0A-15351AD3595B}"/>
          </ac:picMkLst>
        </pc:picChg>
        <pc:picChg chg="add del">
          <ac:chgData name="PALANIAPPAN Devarajan" userId="0ccb0e75-6f62-4860-b5c8-e1d1cc272866" providerId="ADAL" clId="{6BFA7752-9EC0-471E-AC56-E890149C7F72}" dt="2023-12-11T07:09:43.707" v="1953" actId="26606"/>
          <ac:picMkLst>
            <pc:docMk/>
            <pc:sldMk cId="1212650819" sldId="317"/>
            <ac:picMk id="3" creationId="{54E7A352-C774-79ED-37D4-FFF705283D1F}"/>
          </ac:picMkLst>
        </pc:picChg>
        <pc:picChg chg="add del">
          <ac:chgData name="PALANIAPPAN Devarajan" userId="0ccb0e75-6f62-4860-b5c8-e1d1cc272866" providerId="ADAL" clId="{6BFA7752-9EC0-471E-AC56-E890149C7F72}" dt="2023-12-11T07:11:32.160" v="1972" actId="26606"/>
          <ac:picMkLst>
            <pc:docMk/>
            <pc:sldMk cId="1212650819" sldId="317"/>
            <ac:picMk id="3" creationId="{A97FFE9E-7F57-D2E5-76D8-473BCAA6EE43}"/>
          </ac:picMkLst>
        </pc:picChg>
        <pc:picChg chg="add del">
          <ac:chgData name="PALANIAPPAN Devarajan" userId="0ccb0e75-6f62-4860-b5c8-e1d1cc272866" providerId="ADAL" clId="{6BFA7752-9EC0-471E-AC56-E890149C7F72}" dt="2023-12-11T07:09:35.779" v="1950" actId="26606"/>
          <ac:picMkLst>
            <pc:docMk/>
            <pc:sldMk cId="1212650819" sldId="317"/>
            <ac:picMk id="3" creationId="{B20981F8-E092-F25C-46D2-195D2107BD91}"/>
          </ac:picMkLst>
        </pc:picChg>
        <pc:picChg chg="add del">
          <ac:chgData name="PALANIAPPAN Devarajan" userId="0ccb0e75-6f62-4860-b5c8-e1d1cc272866" providerId="ADAL" clId="{6BFA7752-9EC0-471E-AC56-E890149C7F72}" dt="2023-12-11T06:54:24.573" v="1744" actId="26606"/>
          <ac:picMkLst>
            <pc:docMk/>
            <pc:sldMk cId="1212650819" sldId="317"/>
            <ac:picMk id="3" creationId="{BB60205E-4980-988A-844D-A96B88A77984}"/>
          </ac:picMkLst>
        </pc:picChg>
        <pc:picChg chg="add del">
          <ac:chgData name="PALANIAPPAN Devarajan" userId="0ccb0e75-6f62-4860-b5c8-e1d1cc272866" providerId="ADAL" clId="{6BFA7752-9EC0-471E-AC56-E890149C7F72}" dt="2023-12-11T07:11:07.654" v="1966" actId="26606"/>
          <ac:picMkLst>
            <pc:docMk/>
            <pc:sldMk cId="1212650819" sldId="317"/>
            <ac:picMk id="3" creationId="{CE1E7E43-5F94-0597-AF81-FB253BE5962E}"/>
          </ac:picMkLst>
        </pc:picChg>
        <pc:picChg chg="add del">
          <ac:chgData name="PALANIAPPAN Devarajan" userId="0ccb0e75-6f62-4860-b5c8-e1d1cc272866" providerId="ADAL" clId="{6BFA7752-9EC0-471E-AC56-E890149C7F72}" dt="2023-12-11T07:12:14.577" v="1979" actId="26606"/>
          <ac:picMkLst>
            <pc:docMk/>
            <pc:sldMk cId="1212650819" sldId="317"/>
            <ac:picMk id="3" creationId="{D5EEE201-9A7C-4268-7185-129726272CE3}"/>
          </ac:picMkLst>
        </pc:picChg>
        <pc:picChg chg="add del mod replId">
          <ac:chgData name="PALANIAPPAN Devarajan" userId="0ccb0e75-6f62-4860-b5c8-e1d1cc272866" providerId="ADAL" clId="{6BFA7752-9EC0-471E-AC56-E890149C7F72}" dt="2023-12-11T06:54:24.620" v="1746" actId="26606"/>
          <ac:picMkLst>
            <pc:docMk/>
            <pc:sldMk cId="1212650819" sldId="317"/>
            <ac:picMk id="13" creationId="{24BB994D-757C-6C25-6E45-84CB78E64243}"/>
          </ac:picMkLst>
        </pc:picChg>
        <pc:picChg chg="add del mod replId">
          <ac:chgData name="PALANIAPPAN Devarajan" userId="0ccb0e75-6f62-4860-b5c8-e1d1cc272866" providerId="ADAL" clId="{6BFA7752-9EC0-471E-AC56-E890149C7F72}" dt="2023-12-11T07:10:18.974" v="1961" actId="26606"/>
          <ac:picMkLst>
            <pc:docMk/>
            <pc:sldMk cId="1212650819" sldId="317"/>
            <ac:picMk id="39" creationId="{F1142EDF-5478-BDE5-886A-EEC5FF5D46F2}"/>
          </ac:picMkLst>
        </pc:picChg>
      </pc:sldChg>
      <pc:sldChg chg="addSp delSp modSp new mod setBg delDesignElem">
        <pc:chgData name="PALANIAPPAN Devarajan" userId="0ccb0e75-6f62-4860-b5c8-e1d1cc272866" providerId="ADAL" clId="{6BFA7752-9EC0-471E-AC56-E890149C7F72}" dt="2023-12-21T10:26:26.861" v="3414"/>
        <pc:sldMkLst>
          <pc:docMk/>
          <pc:sldMk cId="2339553640" sldId="318"/>
        </pc:sldMkLst>
        <pc:spChg chg="add del mod ord">
          <ac:chgData name="PALANIAPPAN Devarajan" userId="0ccb0e75-6f62-4860-b5c8-e1d1cc272866" providerId="ADAL" clId="{6BFA7752-9EC0-471E-AC56-E890149C7F72}" dt="2023-12-20T10:29:19.939" v="2770" actId="26606"/>
          <ac:spMkLst>
            <pc:docMk/>
            <pc:sldMk cId="2339553640" sldId="318"/>
            <ac:spMk id="2" creationId="{CF123E6F-81AA-6EC6-487A-1825576BE12E}"/>
          </ac:spMkLst>
        </pc:spChg>
        <pc:spChg chg="add del mod">
          <ac:chgData name="PALANIAPPAN Devarajan" userId="0ccb0e75-6f62-4860-b5c8-e1d1cc272866" providerId="ADAL" clId="{6BFA7752-9EC0-471E-AC56-E890149C7F72}" dt="2023-12-20T10:27:01.962" v="2745" actId="478"/>
          <ac:spMkLst>
            <pc:docMk/>
            <pc:sldMk cId="2339553640" sldId="318"/>
            <ac:spMk id="4" creationId="{015F5011-3BDC-2426-7E05-F854F3CA9376}"/>
          </ac:spMkLst>
        </pc:spChg>
        <pc:spChg chg="add del mod">
          <ac:chgData name="PALANIAPPAN Devarajan" userId="0ccb0e75-6f62-4860-b5c8-e1d1cc272866" providerId="ADAL" clId="{6BFA7752-9EC0-471E-AC56-E890149C7F72}" dt="2023-12-20T10:27:13.574" v="2748"/>
          <ac:spMkLst>
            <pc:docMk/>
            <pc:sldMk cId="2339553640" sldId="318"/>
            <ac:spMk id="6" creationId="{EBA8451F-DC4B-5E68-C956-CBD08D7F4C5F}"/>
          </ac:spMkLst>
        </pc:spChg>
        <pc:spChg chg="add del mod">
          <ac:chgData name="PALANIAPPAN Devarajan" userId="0ccb0e75-6f62-4860-b5c8-e1d1cc272866" providerId="ADAL" clId="{6BFA7752-9EC0-471E-AC56-E890149C7F72}" dt="2023-12-20T10:27:50.173" v="2759"/>
          <ac:spMkLst>
            <pc:docMk/>
            <pc:sldMk cId="2339553640" sldId="318"/>
            <ac:spMk id="7" creationId="{9BD19FA6-BF4A-D481-AAC7-1E77A7604CC1}"/>
          </ac:spMkLst>
        </pc:spChg>
        <pc:spChg chg="add del mod">
          <ac:chgData name="PALANIAPPAN Devarajan" userId="0ccb0e75-6f62-4860-b5c8-e1d1cc272866" providerId="ADAL" clId="{6BFA7752-9EC0-471E-AC56-E890149C7F72}" dt="2023-12-20T10:27:50.173" v="2757" actId="478"/>
          <ac:spMkLst>
            <pc:docMk/>
            <pc:sldMk cId="2339553640" sldId="318"/>
            <ac:spMk id="9" creationId="{57B75130-485B-CA0F-C46E-870350332E39}"/>
          </ac:spMkLst>
        </pc:spChg>
        <pc:spChg chg="add del mod">
          <ac:chgData name="PALANIAPPAN Devarajan" userId="0ccb0e75-6f62-4860-b5c8-e1d1cc272866" providerId="ADAL" clId="{6BFA7752-9EC0-471E-AC56-E890149C7F72}" dt="2023-12-20T11:04:03.182" v="2905" actId="26606"/>
          <ac:spMkLst>
            <pc:docMk/>
            <pc:sldMk cId="2339553640" sldId="318"/>
            <ac:spMk id="10" creationId="{1FA14BF0-2782-FA1E-B66A-1FB223B73D2B}"/>
          </ac:spMkLst>
        </pc:spChg>
        <pc:spChg chg="add del">
          <ac:chgData name="PALANIAPPAN Devarajan" userId="0ccb0e75-6f62-4860-b5c8-e1d1cc272866" providerId="ADAL" clId="{6BFA7752-9EC0-471E-AC56-E890149C7F72}" dt="2023-12-20T10:29:19.923" v="2769" actId="26606"/>
          <ac:spMkLst>
            <pc:docMk/>
            <pc:sldMk cId="2339553640" sldId="318"/>
            <ac:spMk id="16" creationId="{2550BE34-C2B8-49B8-8519-67A8CAD51AE9}"/>
          </ac:spMkLst>
        </pc:spChg>
        <pc:spChg chg="add del">
          <ac:chgData name="PALANIAPPAN Devarajan" userId="0ccb0e75-6f62-4860-b5c8-e1d1cc272866" providerId="ADAL" clId="{6BFA7752-9EC0-471E-AC56-E890149C7F72}" dt="2023-12-20T10:29:19.923" v="2769" actId="26606"/>
          <ac:spMkLst>
            <pc:docMk/>
            <pc:sldMk cId="2339553640" sldId="318"/>
            <ac:spMk id="18" creationId="{A7457DD9-5A45-400A-AB4B-4B4EDECA25F1}"/>
          </ac:spMkLst>
        </pc:spChg>
        <pc:spChg chg="add del">
          <ac:chgData name="PALANIAPPAN Devarajan" userId="0ccb0e75-6f62-4860-b5c8-e1d1cc272866" providerId="ADAL" clId="{6BFA7752-9EC0-471E-AC56-E890149C7F72}" dt="2023-12-20T10:29:19.923" v="2769" actId="26606"/>
          <ac:spMkLst>
            <pc:docMk/>
            <pc:sldMk cId="2339553640" sldId="318"/>
            <ac:spMk id="20" creationId="{441CF7D6-A660-431A-B0BB-140A0D5556B6}"/>
          </ac:spMkLst>
        </pc:spChg>
        <pc:spChg chg="add del">
          <ac:chgData name="PALANIAPPAN Devarajan" userId="0ccb0e75-6f62-4860-b5c8-e1d1cc272866" providerId="ADAL" clId="{6BFA7752-9EC0-471E-AC56-E890149C7F72}" dt="2023-12-20T10:29:19.923" v="2769" actId="26606"/>
          <ac:spMkLst>
            <pc:docMk/>
            <pc:sldMk cId="2339553640" sldId="318"/>
            <ac:spMk id="22" creationId="{0570A85B-3810-4F95-97B0-CBF4CCDB381C}"/>
          </ac:spMkLst>
        </pc:spChg>
        <pc:spChg chg="add del">
          <ac:chgData name="PALANIAPPAN Devarajan" userId="0ccb0e75-6f62-4860-b5c8-e1d1cc272866" providerId="ADAL" clId="{6BFA7752-9EC0-471E-AC56-E890149C7F72}" dt="2023-12-20T10:30:45.794" v="2799" actId="26606"/>
          <ac:spMkLst>
            <pc:docMk/>
            <pc:sldMk cId="2339553640" sldId="318"/>
            <ac:spMk id="30" creationId="{AF6CB648-9554-488A-B457-99CAAD1DA528}"/>
          </ac:spMkLst>
        </pc:spChg>
        <pc:spChg chg="add del">
          <ac:chgData name="PALANIAPPAN Devarajan" userId="0ccb0e75-6f62-4860-b5c8-e1d1cc272866" providerId="ADAL" clId="{6BFA7752-9EC0-471E-AC56-E890149C7F72}" dt="2023-12-20T10:30:45.794" v="2799" actId="26606"/>
          <ac:spMkLst>
            <pc:docMk/>
            <pc:sldMk cId="2339553640" sldId="318"/>
            <ac:spMk id="32" creationId="{E3ADCBE7-9330-1CDA-00EB-CDD12DB722FF}"/>
          </ac:spMkLst>
        </pc:spChg>
        <pc:spChg chg="add del">
          <ac:chgData name="PALANIAPPAN Devarajan" userId="0ccb0e75-6f62-4860-b5c8-e1d1cc272866" providerId="ADAL" clId="{6BFA7752-9EC0-471E-AC56-E890149C7F72}" dt="2023-12-20T10:31:01.992" v="2801" actId="26606"/>
          <ac:spMkLst>
            <pc:docMk/>
            <pc:sldMk cId="2339553640" sldId="318"/>
            <ac:spMk id="34" creationId="{2B97F24A-32CE-4C1C-A50D-3016B394DCFB}"/>
          </ac:spMkLst>
        </pc:spChg>
        <pc:spChg chg="add del">
          <ac:chgData name="PALANIAPPAN Devarajan" userId="0ccb0e75-6f62-4860-b5c8-e1d1cc272866" providerId="ADAL" clId="{6BFA7752-9EC0-471E-AC56-E890149C7F72}" dt="2023-12-20T10:31:01.992" v="2801" actId="26606"/>
          <ac:spMkLst>
            <pc:docMk/>
            <pc:sldMk cId="2339553640" sldId="318"/>
            <ac:spMk id="35" creationId="{CD8B4F24-440B-49E9-B85D-733523DC064B}"/>
          </ac:spMkLst>
        </pc:spChg>
        <pc:spChg chg="add del">
          <ac:chgData name="PALANIAPPAN Devarajan" userId="0ccb0e75-6f62-4860-b5c8-e1d1cc272866" providerId="ADAL" clId="{6BFA7752-9EC0-471E-AC56-E890149C7F72}" dt="2023-12-20T10:31:11.933" v="2803" actId="26606"/>
          <ac:spMkLst>
            <pc:docMk/>
            <pc:sldMk cId="2339553640" sldId="318"/>
            <ac:spMk id="37" creationId="{AF6CB648-9554-488A-B457-99CAAD1DA528}"/>
          </ac:spMkLst>
        </pc:spChg>
        <pc:spChg chg="add del">
          <ac:chgData name="PALANIAPPAN Devarajan" userId="0ccb0e75-6f62-4860-b5c8-e1d1cc272866" providerId="ADAL" clId="{6BFA7752-9EC0-471E-AC56-E890149C7F72}" dt="2023-12-20T10:31:11.933" v="2803" actId="26606"/>
          <ac:spMkLst>
            <pc:docMk/>
            <pc:sldMk cId="2339553640" sldId="318"/>
            <ac:spMk id="38" creationId="{E3ADCBE7-9330-1CDA-00EB-CDD12DB722FF}"/>
          </ac:spMkLst>
        </pc:spChg>
        <pc:spChg chg="add del">
          <ac:chgData name="PALANIAPPAN Devarajan" userId="0ccb0e75-6f62-4860-b5c8-e1d1cc272866" providerId="ADAL" clId="{6BFA7752-9EC0-471E-AC56-E890149C7F72}" dt="2023-12-20T10:31:13.613" v="2805" actId="26606"/>
          <ac:spMkLst>
            <pc:docMk/>
            <pc:sldMk cId="2339553640" sldId="318"/>
            <ac:spMk id="40" creationId="{B6FACB3C-9069-4791-BC5C-0DB7CD19B853}"/>
          </ac:spMkLst>
        </pc:spChg>
        <pc:spChg chg="add del">
          <ac:chgData name="PALANIAPPAN Devarajan" userId="0ccb0e75-6f62-4860-b5c8-e1d1cc272866" providerId="ADAL" clId="{6BFA7752-9EC0-471E-AC56-E890149C7F72}" dt="2023-12-20T10:31:13.613" v="2805" actId="26606"/>
          <ac:spMkLst>
            <pc:docMk/>
            <pc:sldMk cId="2339553640" sldId="318"/>
            <ac:spMk id="41" creationId="{71F2038E-D777-4B76-81DD-DD13EE91B9DD}"/>
          </ac:spMkLst>
        </pc:spChg>
        <pc:spChg chg="add del">
          <ac:chgData name="PALANIAPPAN Devarajan" userId="0ccb0e75-6f62-4860-b5c8-e1d1cc272866" providerId="ADAL" clId="{6BFA7752-9EC0-471E-AC56-E890149C7F72}" dt="2023-12-20T10:31:16.615" v="2807" actId="26606"/>
          <ac:spMkLst>
            <pc:docMk/>
            <pc:sldMk cId="2339553640" sldId="318"/>
            <ac:spMk id="47" creationId="{2B97F24A-32CE-4C1C-A50D-3016B394DCFB}"/>
          </ac:spMkLst>
        </pc:spChg>
        <pc:spChg chg="add del">
          <ac:chgData name="PALANIAPPAN Devarajan" userId="0ccb0e75-6f62-4860-b5c8-e1d1cc272866" providerId="ADAL" clId="{6BFA7752-9EC0-471E-AC56-E890149C7F72}" dt="2023-12-20T10:31:16.615" v="2807" actId="26606"/>
          <ac:spMkLst>
            <pc:docMk/>
            <pc:sldMk cId="2339553640" sldId="318"/>
            <ac:spMk id="48" creationId="{CD8B4F24-440B-49E9-B85D-733523DC064B}"/>
          </ac:spMkLst>
        </pc:spChg>
        <pc:spChg chg="add del">
          <ac:chgData name="PALANIAPPAN Devarajan" userId="0ccb0e75-6f62-4860-b5c8-e1d1cc272866" providerId="ADAL" clId="{6BFA7752-9EC0-471E-AC56-E890149C7F72}" dt="2023-12-20T10:31:20.450" v="2809" actId="26606"/>
          <ac:spMkLst>
            <pc:docMk/>
            <pc:sldMk cId="2339553640" sldId="318"/>
            <ac:spMk id="50" creationId="{2B97F24A-32CE-4C1C-A50D-3016B394DCFB}"/>
          </ac:spMkLst>
        </pc:spChg>
        <pc:spChg chg="add del">
          <ac:chgData name="PALANIAPPAN Devarajan" userId="0ccb0e75-6f62-4860-b5c8-e1d1cc272866" providerId="ADAL" clId="{6BFA7752-9EC0-471E-AC56-E890149C7F72}" dt="2023-12-20T10:31:20.450" v="2809" actId="26606"/>
          <ac:spMkLst>
            <pc:docMk/>
            <pc:sldMk cId="2339553640" sldId="318"/>
            <ac:spMk id="51" creationId="{CD8B4F24-440B-49E9-B85D-733523DC064B}"/>
          </ac:spMkLst>
        </pc:spChg>
        <pc:spChg chg="add del">
          <ac:chgData name="PALANIAPPAN Devarajan" userId="0ccb0e75-6f62-4860-b5c8-e1d1cc272866" providerId="ADAL" clId="{6BFA7752-9EC0-471E-AC56-E890149C7F72}" dt="2023-12-20T10:31:22.383" v="2811" actId="26606"/>
          <ac:spMkLst>
            <pc:docMk/>
            <pc:sldMk cId="2339553640" sldId="318"/>
            <ac:spMk id="53" creationId="{2EB492CD-616E-47F8-933B-5E2D952A0593}"/>
          </ac:spMkLst>
        </pc:spChg>
        <pc:spChg chg="add del">
          <ac:chgData name="PALANIAPPAN Devarajan" userId="0ccb0e75-6f62-4860-b5c8-e1d1cc272866" providerId="ADAL" clId="{6BFA7752-9EC0-471E-AC56-E890149C7F72}" dt="2023-12-20T10:31:22.383" v="2811" actId="26606"/>
          <ac:spMkLst>
            <pc:docMk/>
            <pc:sldMk cId="2339553640" sldId="318"/>
            <ac:spMk id="54" creationId="{59383CF9-23B5-4335-9B21-1791C4CF1C75}"/>
          </ac:spMkLst>
        </pc:spChg>
        <pc:spChg chg="add del">
          <ac:chgData name="PALANIAPPAN Devarajan" userId="0ccb0e75-6f62-4860-b5c8-e1d1cc272866" providerId="ADAL" clId="{6BFA7752-9EC0-471E-AC56-E890149C7F72}" dt="2023-12-20T10:31:22.383" v="2811" actId="26606"/>
          <ac:spMkLst>
            <pc:docMk/>
            <pc:sldMk cId="2339553640" sldId="318"/>
            <ac:spMk id="55" creationId="{0007FE00-9498-4706-B255-6437B0252C02}"/>
          </ac:spMkLst>
        </pc:spChg>
        <pc:spChg chg="add del">
          <ac:chgData name="PALANIAPPAN Devarajan" userId="0ccb0e75-6f62-4860-b5c8-e1d1cc272866" providerId="ADAL" clId="{6BFA7752-9EC0-471E-AC56-E890149C7F72}" dt="2023-12-20T10:31:26.564" v="2813" actId="26606"/>
          <ac:spMkLst>
            <pc:docMk/>
            <pc:sldMk cId="2339553640" sldId="318"/>
            <ac:spMk id="57" creationId="{0E3596DD-156A-473E-9BB3-C6A29F7574E9}"/>
          </ac:spMkLst>
        </pc:spChg>
        <pc:spChg chg="add del">
          <ac:chgData name="PALANIAPPAN Devarajan" userId="0ccb0e75-6f62-4860-b5c8-e1d1cc272866" providerId="ADAL" clId="{6BFA7752-9EC0-471E-AC56-E890149C7F72}" dt="2023-12-20T10:31:26.564" v="2813" actId="26606"/>
          <ac:spMkLst>
            <pc:docMk/>
            <pc:sldMk cId="2339553640" sldId="318"/>
            <ac:spMk id="58" creationId="{2C46C4D6-C474-4E92-B52E-944C1118F7B6}"/>
          </ac:spMkLst>
        </pc:spChg>
        <pc:spChg chg="add del">
          <ac:chgData name="PALANIAPPAN Devarajan" userId="0ccb0e75-6f62-4860-b5c8-e1d1cc272866" providerId="ADAL" clId="{6BFA7752-9EC0-471E-AC56-E890149C7F72}" dt="2023-12-20T10:31:32.034" v="2815" actId="26606"/>
          <ac:spMkLst>
            <pc:docMk/>
            <pc:sldMk cId="2339553640" sldId="318"/>
            <ac:spMk id="60" creationId="{AF6CB648-9554-488A-B457-99CAAD1DA528}"/>
          </ac:spMkLst>
        </pc:spChg>
        <pc:spChg chg="add del">
          <ac:chgData name="PALANIAPPAN Devarajan" userId="0ccb0e75-6f62-4860-b5c8-e1d1cc272866" providerId="ADAL" clId="{6BFA7752-9EC0-471E-AC56-E890149C7F72}" dt="2023-12-20T10:31:32.034" v="2815" actId="26606"/>
          <ac:spMkLst>
            <pc:docMk/>
            <pc:sldMk cId="2339553640" sldId="318"/>
            <ac:spMk id="61" creationId="{E3ADCBE7-9330-1CDA-00EB-CDD12DB722FF}"/>
          </ac:spMkLst>
        </pc:spChg>
        <pc:spChg chg="add del">
          <ac:chgData name="PALANIAPPAN Devarajan" userId="0ccb0e75-6f62-4860-b5c8-e1d1cc272866" providerId="ADAL" clId="{6BFA7752-9EC0-471E-AC56-E890149C7F72}" dt="2023-12-20T10:52:04.553" v="2890" actId="26606"/>
          <ac:spMkLst>
            <pc:docMk/>
            <pc:sldMk cId="2339553640" sldId="318"/>
            <ac:spMk id="70" creationId="{AF6CB648-9554-488A-B457-99CAAD1DA528}"/>
          </ac:spMkLst>
        </pc:spChg>
        <pc:spChg chg="add del">
          <ac:chgData name="PALANIAPPAN Devarajan" userId="0ccb0e75-6f62-4860-b5c8-e1d1cc272866" providerId="ADAL" clId="{6BFA7752-9EC0-471E-AC56-E890149C7F72}" dt="2023-12-20T10:52:04.553" v="2890" actId="26606"/>
          <ac:spMkLst>
            <pc:docMk/>
            <pc:sldMk cId="2339553640" sldId="318"/>
            <ac:spMk id="71" creationId="{E3ADCBE7-9330-1CDA-00EB-CDD12DB722FF}"/>
          </ac:spMkLst>
        </pc:spChg>
        <pc:spChg chg="add del">
          <ac:chgData name="PALANIAPPAN Devarajan" userId="0ccb0e75-6f62-4860-b5c8-e1d1cc272866" providerId="ADAL" clId="{6BFA7752-9EC0-471E-AC56-E890149C7F72}" dt="2023-12-20T10:36:41.837" v="2856" actId="26606"/>
          <ac:spMkLst>
            <pc:docMk/>
            <pc:sldMk cId="2339553640" sldId="318"/>
            <ac:spMk id="74" creationId="{AF6CB648-9554-488A-B457-99CAAD1DA528}"/>
          </ac:spMkLst>
        </pc:spChg>
        <pc:spChg chg="add del">
          <ac:chgData name="PALANIAPPAN Devarajan" userId="0ccb0e75-6f62-4860-b5c8-e1d1cc272866" providerId="ADAL" clId="{6BFA7752-9EC0-471E-AC56-E890149C7F72}" dt="2023-12-20T10:36:41.837" v="2856" actId="26606"/>
          <ac:spMkLst>
            <pc:docMk/>
            <pc:sldMk cId="2339553640" sldId="318"/>
            <ac:spMk id="75" creationId="{E3ADCBE7-9330-1CDA-00EB-CDD12DB722FF}"/>
          </ac:spMkLst>
        </pc:spChg>
        <pc:spChg chg="add del">
          <ac:chgData name="PALANIAPPAN Devarajan" userId="0ccb0e75-6f62-4860-b5c8-e1d1cc272866" providerId="ADAL" clId="{6BFA7752-9EC0-471E-AC56-E890149C7F72}" dt="2023-12-20T10:32:29.200" v="2822" actId="26606"/>
          <ac:spMkLst>
            <pc:docMk/>
            <pc:sldMk cId="2339553640" sldId="318"/>
            <ac:spMk id="76" creationId="{DBC6133C-0615-4CE4-9132-37E609A9BDFA}"/>
          </ac:spMkLst>
        </pc:spChg>
        <pc:spChg chg="add del">
          <ac:chgData name="PALANIAPPAN Devarajan" userId="0ccb0e75-6f62-4860-b5c8-e1d1cc272866" providerId="ADAL" clId="{6BFA7752-9EC0-471E-AC56-E890149C7F72}" dt="2023-12-20T10:36:43.064" v="2858" actId="26606"/>
          <ac:spMkLst>
            <pc:docMk/>
            <pc:sldMk cId="2339553640" sldId="318"/>
            <ac:spMk id="77" creationId="{FE1EC756-41E9-4FD6-AD48-EF46A28137B7}"/>
          </ac:spMkLst>
        </pc:spChg>
        <pc:spChg chg="add del">
          <ac:chgData name="PALANIAPPAN Devarajan" userId="0ccb0e75-6f62-4860-b5c8-e1d1cc272866" providerId="ADAL" clId="{6BFA7752-9EC0-471E-AC56-E890149C7F72}" dt="2023-12-20T10:32:29.200" v="2822" actId="26606"/>
          <ac:spMkLst>
            <pc:docMk/>
            <pc:sldMk cId="2339553640" sldId="318"/>
            <ac:spMk id="78" creationId="{169CC832-2974-4E8D-90ED-3E2941BA7336}"/>
          </ac:spMkLst>
        </pc:spChg>
        <pc:spChg chg="add del">
          <ac:chgData name="PALANIAPPAN Devarajan" userId="0ccb0e75-6f62-4860-b5c8-e1d1cc272866" providerId="ADAL" clId="{6BFA7752-9EC0-471E-AC56-E890149C7F72}" dt="2023-12-20T10:36:27.793" v="2854" actId="26606"/>
          <ac:spMkLst>
            <pc:docMk/>
            <pc:sldMk cId="2339553640" sldId="318"/>
            <ac:spMk id="79" creationId="{AF6CB648-9554-488A-B457-99CAAD1DA528}"/>
          </ac:spMkLst>
        </pc:spChg>
        <pc:spChg chg="add del">
          <ac:chgData name="PALANIAPPAN Devarajan" userId="0ccb0e75-6f62-4860-b5c8-e1d1cc272866" providerId="ADAL" clId="{6BFA7752-9EC0-471E-AC56-E890149C7F72}" dt="2023-12-20T10:32:29.200" v="2822" actId="26606"/>
          <ac:spMkLst>
            <pc:docMk/>
            <pc:sldMk cId="2339553640" sldId="318"/>
            <ac:spMk id="80" creationId="{55222F96-971A-4F90-B841-6BAB416C7AC1}"/>
          </ac:spMkLst>
        </pc:spChg>
        <pc:spChg chg="add del">
          <ac:chgData name="PALANIAPPAN Devarajan" userId="0ccb0e75-6f62-4860-b5c8-e1d1cc272866" providerId="ADAL" clId="{6BFA7752-9EC0-471E-AC56-E890149C7F72}" dt="2023-12-20T10:36:27.793" v="2854" actId="26606"/>
          <ac:spMkLst>
            <pc:docMk/>
            <pc:sldMk cId="2339553640" sldId="318"/>
            <ac:spMk id="81" creationId="{E3ADCBE7-9330-1CDA-00EB-CDD12DB722FF}"/>
          </ac:spMkLst>
        </pc:spChg>
        <pc:spChg chg="add del">
          <ac:chgData name="PALANIAPPAN Devarajan" userId="0ccb0e75-6f62-4860-b5c8-e1d1cc272866" providerId="ADAL" clId="{6BFA7752-9EC0-471E-AC56-E890149C7F72}" dt="2023-12-20T10:32:29.200" v="2822" actId="26606"/>
          <ac:spMkLst>
            <pc:docMk/>
            <pc:sldMk cId="2339553640" sldId="318"/>
            <ac:spMk id="82" creationId="{08980754-6F4B-43C9-B9BE-127B6BED6586}"/>
          </ac:spMkLst>
        </pc:spChg>
        <pc:spChg chg="add del">
          <ac:chgData name="PALANIAPPAN Devarajan" userId="0ccb0e75-6f62-4860-b5c8-e1d1cc272866" providerId="ADAL" clId="{6BFA7752-9EC0-471E-AC56-E890149C7F72}" dt="2023-12-20T10:32:29.200" v="2822" actId="26606"/>
          <ac:spMkLst>
            <pc:docMk/>
            <pc:sldMk cId="2339553640" sldId="318"/>
            <ac:spMk id="84" creationId="{2C1BBA94-3F40-40AA-8BB9-E69E25E537C1}"/>
          </ac:spMkLst>
        </pc:spChg>
        <pc:spChg chg="add del">
          <ac:chgData name="PALANIAPPAN Devarajan" userId="0ccb0e75-6f62-4860-b5c8-e1d1cc272866" providerId="ADAL" clId="{6BFA7752-9EC0-471E-AC56-E890149C7F72}" dt="2023-12-20T10:36:43.064" v="2858" actId="26606"/>
          <ac:spMkLst>
            <pc:docMk/>
            <pc:sldMk cId="2339553640" sldId="318"/>
            <ac:spMk id="85" creationId="{E66F6371-9EA5-9354-29DC-1D07B921F79C}"/>
          </ac:spMkLst>
        </pc:spChg>
        <pc:spChg chg="add del">
          <ac:chgData name="PALANIAPPAN Devarajan" userId="0ccb0e75-6f62-4860-b5c8-e1d1cc272866" providerId="ADAL" clId="{6BFA7752-9EC0-471E-AC56-E890149C7F72}" dt="2023-12-20T10:36:44.729" v="2860" actId="26606"/>
          <ac:spMkLst>
            <pc:docMk/>
            <pc:sldMk cId="2339553640" sldId="318"/>
            <ac:spMk id="87" creationId="{FE1EC756-41E9-4FD6-AD48-EF46A28137B7}"/>
          </ac:spMkLst>
        </pc:spChg>
        <pc:spChg chg="add del">
          <ac:chgData name="PALANIAPPAN Devarajan" userId="0ccb0e75-6f62-4860-b5c8-e1d1cc272866" providerId="ADAL" clId="{6BFA7752-9EC0-471E-AC56-E890149C7F72}" dt="2023-12-20T10:36:44.729" v="2860" actId="26606"/>
          <ac:spMkLst>
            <pc:docMk/>
            <pc:sldMk cId="2339553640" sldId="318"/>
            <ac:spMk id="88" creationId="{E66F6371-9EA5-9354-29DC-1D07B921F79C}"/>
          </ac:spMkLst>
        </pc:spChg>
        <pc:spChg chg="add del">
          <ac:chgData name="PALANIAPPAN Devarajan" userId="0ccb0e75-6f62-4860-b5c8-e1d1cc272866" providerId="ADAL" clId="{6BFA7752-9EC0-471E-AC56-E890149C7F72}" dt="2023-12-20T10:32:36.569" v="2826" actId="26606"/>
          <ac:spMkLst>
            <pc:docMk/>
            <pc:sldMk cId="2339553640" sldId="318"/>
            <ac:spMk id="89" creationId="{0288C6B4-AFC3-407F-A595-EFFD38D4CCAF}"/>
          </ac:spMkLst>
        </pc:spChg>
        <pc:spChg chg="add del">
          <ac:chgData name="PALANIAPPAN Devarajan" userId="0ccb0e75-6f62-4860-b5c8-e1d1cc272866" providerId="ADAL" clId="{6BFA7752-9EC0-471E-AC56-E890149C7F72}" dt="2023-12-20T10:32:36.569" v="2826" actId="26606"/>
          <ac:spMkLst>
            <pc:docMk/>
            <pc:sldMk cId="2339553640" sldId="318"/>
            <ac:spMk id="90" creationId="{CF236821-17FE-429B-8D2C-08E13A64EA40}"/>
          </ac:spMkLst>
        </pc:spChg>
        <pc:spChg chg="add del">
          <ac:chgData name="PALANIAPPAN Devarajan" userId="0ccb0e75-6f62-4860-b5c8-e1d1cc272866" providerId="ADAL" clId="{6BFA7752-9EC0-471E-AC56-E890149C7F72}" dt="2023-12-20T10:32:36.569" v="2826" actId="26606"/>
          <ac:spMkLst>
            <pc:docMk/>
            <pc:sldMk cId="2339553640" sldId="318"/>
            <ac:spMk id="91" creationId="{C0BDBCD2-E081-43AB-9119-C55465E59757}"/>
          </ac:spMkLst>
        </pc:spChg>
        <pc:spChg chg="add del">
          <ac:chgData name="PALANIAPPAN Devarajan" userId="0ccb0e75-6f62-4860-b5c8-e1d1cc272866" providerId="ADAL" clId="{6BFA7752-9EC0-471E-AC56-E890149C7F72}" dt="2023-12-20T10:32:36.569" v="2826" actId="26606"/>
          <ac:spMkLst>
            <pc:docMk/>
            <pc:sldMk cId="2339553640" sldId="318"/>
            <ac:spMk id="92" creationId="{98E79BE4-34FE-485A-98A5-92CE8F7C4743}"/>
          </ac:spMkLst>
        </pc:spChg>
        <pc:spChg chg="add del">
          <ac:chgData name="PALANIAPPAN Devarajan" userId="0ccb0e75-6f62-4860-b5c8-e1d1cc272866" providerId="ADAL" clId="{6BFA7752-9EC0-471E-AC56-E890149C7F72}" dt="2023-12-20T10:32:36.569" v="2826" actId="26606"/>
          <ac:spMkLst>
            <pc:docMk/>
            <pc:sldMk cId="2339553640" sldId="318"/>
            <ac:spMk id="93" creationId="{7A5F0580-5EE9-419F-96EE-B6529EF6E7D0}"/>
          </ac:spMkLst>
        </pc:spChg>
        <pc:spChg chg="add del">
          <ac:chgData name="PALANIAPPAN Devarajan" userId="0ccb0e75-6f62-4860-b5c8-e1d1cc272866" providerId="ADAL" clId="{6BFA7752-9EC0-471E-AC56-E890149C7F72}" dt="2023-12-20T10:36:45.672" v="2862" actId="26606"/>
          <ac:spMkLst>
            <pc:docMk/>
            <pc:sldMk cId="2339553640" sldId="318"/>
            <ac:spMk id="94" creationId="{FE1EC756-41E9-4FD6-AD48-EF46A28137B7}"/>
          </ac:spMkLst>
        </pc:spChg>
        <pc:spChg chg="add del">
          <ac:chgData name="PALANIAPPAN Devarajan" userId="0ccb0e75-6f62-4860-b5c8-e1d1cc272866" providerId="ADAL" clId="{6BFA7752-9EC0-471E-AC56-E890149C7F72}" dt="2023-12-20T10:32:39.751" v="2828" actId="26606"/>
          <ac:spMkLst>
            <pc:docMk/>
            <pc:sldMk cId="2339553640" sldId="318"/>
            <ac:spMk id="95" creationId="{0E3596DD-156A-473E-9BB3-C6A29F7574E9}"/>
          </ac:spMkLst>
        </pc:spChg>
        <pc:spChg chg="add del">
          <ac:chgData name="PALANIAPPAN Devarajan" userId="0ccb0e75-6f62-4860-b5c8-e1d1cc272866" providerId="ADAL" clId="{6BFA7752-9EC0-471E-AC56-E890149C7F72}" dt="2023-12-20T10:32:39.751" v="2828" actId="26606"/>
          <ac:spMkLst>
            <pc:docMk/>
            <pc:sldMk cId="2339553640" sldId="318"/>
            <ac:spMk id="96" creationId="{2C46C4D6-C474-4E92-B52E-944C1118F7B6}"/>
          </ac:spMkLst>
        </pc:spChg>
        <pc:spChg chg="add del">
          <ac:chgData name="PALANIAPPAN Devarajan" userId="0ccb0e75-6f62-4860-b5c8-e1d1cc272866" providerId="ADAL" clId="{6BFA7752-9EC0-471E-AC56-E890149C7F72}" dt="2023-12-20T10:36:45.672" v="2862" actId="26606"/>
          <ac:spMkLst>
            <pc:docMk/>
            <pc:sldMk cId="2339553640" sldId="318"/>
            <ac:spMk id="97" creationId="{E66F6371-9EA5-9354-29DC-1D07B921F79C}"/>
          </ac:spMkLst>
        </pc:spChg>
        <pc:spChg chg="add del">
          <ac:chgData name="PALANIAPPAN Devarajan" userId="0ccb0e75-6f62-4860-b5c8-e1d1cc272866" providerId="ADAL" clId="{6BFA7752-9EC0-471E-AC56-E890149C7F72}" dt="2023-12-20T10:32:42.105" v="2830" actId="26606"/>
          <ac:spMkLst>
            <pc:docMk/>
            <pc:sldMk cId="2339553640" sldId="318"/>
            <ac:spMk id="98" creationId="{2550BE34-C2B8-49B8-8519-67A8CAD51AE9}"/>
          </ac:spMkLst>
        </pc:spChg>
        <pc:spChg chg="add del">
          <ac:chgData name="PALANIAPPAN Devarajan" userId="0ccb0e75-6f62-4860-b5c8-e1d1cc272866" providerId="ADAL" clId="{6BFA7752-9EC0-471E-AC56-E890149C7F72}" dt="2023-12-20T10:32:42.105" v="2830" actId="26606"/>
          <ac:spMkLst>
            <pc:docMk/>
            <pc:sldMk cId="2339553640" sldId="318"/>
            <ac:spMk id="99" creationId="{A7457DD9-5A45-400A-AB4B-4B4EDECA25F1}"/>
          </ac:spMkLst>
        </pc:spChg>
        <pc:spChg chg="add del">
          <ac:chgData name="PALANIAPPAN Devarajan" userId="0ccb0e75-6f62-4860-b5c8-e1d1cc272866" providerId="ADAL" clId="{6BFA7752-9EC0-471E-AC56-E890149C7F72}" dt="2023-12-20T10:32:42.105" v="2830" actId="26606"/>
          <ac:spMkLst>
            <pc:docMk/>
            <pc:sldMk cId="2339553640" sldId="318"/>
            <ac:spMk id="100" creationId="{441CF7D6-A660-431A-B0BB-140A0D5556B6}"/>
          </ac:spMkLst>
        </pc:spChg>
        <pc:spChg chg="add del">
          <ac:chgData name="PALANIAPPAN Devarajan" userId="0ccb0e75-6f62-4860-b5c8-e1d1cc272866" providerId="ADAL" clId="{6BFA7752-9EC0-471E-AC56-E890149C7F72}" dt="2023-12-20T10:32:42.105" v="2830" actId="26606"/>
          <ac:spMkLst>
            <pc:docMk/>
            <pc:sldMk cId="2339553640" sldId="318"/>
            <ac:spMk id="101" creationId="{0570A85B-3810-4F95-97B0-CBF4CCDB381C}"/>
          </ac:spMkLst>
        </pc:spChg>
        <pc:spChg chg="add del">
          <ac:chgData name="PALANIAPPAN Devarajan" userId="0ccb0e75-6f62-4860-b5c8-e1d1cc272866" providerId="ADAL" clId="{6BFA7752-9EC0-471E-AC56-E890149C7F72}" dt="2023-12-20T10:36:59.887" v="2864" actId="26606"/>
          <ac:spMkLst>
            <pc:docMk/>
            <pc:sldMk cId="2339553640" sldId="318"/>
            <ac:spMk id="102" creationId="{AF6CB648-9554-488A-B457-99CAAD1DA528}"/>
          </ac:spMkLst>
        </pc:spChg>
        <pc:spChg chg="add del">
          <ac:chgData name="PALANIAPPAN Devarajan" userId="0ccb0e75-6f62-4860-b5c8-e1d1cc272866" providerId="ADAL" clId="{6BFA7752-9EC0-471E-AC56-E890149C7F72}" dt="2023-12-20T10:32:43.434" v="2832" actId="26606"/>
          <ac:spMkLst>
            <pc:docMk/>
            <pc:sldMk cId="2339553640" sldId="318"/>
            <ac:spMk id="103" creationId="{0E3596DD-156A-473E-9BB3-C6A29F7574E9}"/>
          </ac:spMkLst>
        </pc:spChg>
        <pc:spChg chg="add del">
          <ac:chgData name="PALANIAPPAN Devarajan" userId="0ccb0e75-6f62-4860-b5c8-e1d1cc272866" providerId="ADAL" clId="{6BFA7752-9EC0-471E-AC56-E890149C7F72}" dt="2023-12-20T10:32:43.434" v="2832" actId="26606"/>
          <ac:spMkLst>
            <pc:docMk/>
            <pc:sldMk cId="2339553640" sldId="318"/>
            <ac:spMk id="104" creationId="{2C46C4D6-C474-4E92-B52E-944C1118F7B6}"/>
          </ac:spMkLst>
        </pc:spChg>
        <pc:spChg chg="add del">
          <ac:chgData name="PALANIAPPAN Devarajan" userId="0ccb0e75-6f62-4860-b5c8-e1d1cc272866" providerId="ADAL" clId="{6BFA7752-9EC0-471E-AC56-E890149C7F72}" dt="2023-12-20T10:36:59.887" v="2864" actId="26606"/>
          <ac:spMkLst>
            <pc:docMk/>
            <pc:sldMk cId="2339553640" sldId="318"/>
            <ac:spMk id="105" creationId="{E3ADCBE7-9330-1CDA-00EB-CDD12DB722FF}"/>
          </ac:spMkLst>
        </pc:spChg>
        <pc:spChg chg="add del">
          <ac:chgData name="PALANIAPPAN Devarajan" userId="0ccb0e75-6f62-4860-b5c8-e1d1cc272866" providerId="ADAL" clId="{6BFA7752-9EC0-471E-AC56-E890149C7F72}" dt="2023-12-20T10:32:46.177" v="2834" actId="26606"/>
          <ac:spMkLst>
            <pc:docMk/>
            <pc:sldMk cId="2339553640" sldId="318"/>
            <ac:spMk id="106" creationId="{131BAD53-4E89-4F62-BBB7-26359763ED39}"/>
          </ac:spMkLst>
        </pc:spChg>
        <pc:spChg chg="add del">
          <ac:chgData name="PALANIAPPAN Devarajan" userId="0ccb0e75-6f62-4860-b5c8-e1d1cc272866" providerId="ADAL" clId="{6BFA7752-9EC0-471E-AC56-E890149C7F72}" dt="2023-12-20T10:32:46.177" v="2834" actId="26606"/>
          <ac:spMkLst>
            <pc:docMk/>
            <pc:sldMk cId="2339553640" sldId="318"/>
            <ac:spMk id="107" creationId="{62756DA2-40EB-4C6F-B962-5822FFB54FB6}"/>
          </ac:spMkLst>
        </pc:spChg>
        <pc:spChg chg="add del">
          <ac:chgData name="PALANIAPPAN Devarajan" userId="0ccb0e75-6f62-4860-b5c8-e1d1cc272866" providerId="ADAL" clId="{6BFA7752-9EC0-471E-AC56-E890149C7F72}" dt="2023-12-20T10:32:48.091" v="2837" actId="26606"/>
          <ac:spMkLst>
            <pc:docMk/>
            <pc:sldMk cId="2339553640" sldId="318"/>
            <ac:spMk id="109" creationId="{1A95671B-3CC6-4792-9114-B74FAEA224E6}"/>
          </ac:spMkLst>
        </pc:spChg>
        <pc:spChg chg="add del">
          <ac:chgData name="PALANIAPPAN Devarajan" userId="0ccb0e75-6f62-4860-b5c8-e1d1cc272866" providerId="ADAL" clId="{6BFA7752-9EC0-471E-AC56-E890149C7F72}" dt="2023-12-20T10:37:05.512" v="2868" actId="26606"/>
          <ac:spMkLst>
            <pc:docMk/>
            <pc:sldMk cId="2339553640" sldId="318"/>
            <ac:spMk id="110" creationId="{90B80AB5-04E5-2C2D-26E9-EF3A3DA3A442}"/>
          </ac:spMkLst>
        </pc:spChg>
        <pc:spChg chg="add del">
          <ac:chgData name="PALANIAPPAN Devarajan" userId="0ccb0e75-6f62-4860-b5c8-e1d1cc272866" providerId="ADAL" clId="{6BFA7752-9EC0-471E-AC56-E890149C7F72}" dt="2023-12-20T10:32:49.830" v="2840" actId="26606"/>
          <ac:spMkLst>
            <pc:docMk/>
            <pc:sldMk cId="2339553640" sldId="318"/>
            <ac:spMk id="111" creationId="{1A95671B-3CC6-4792-9114-B74FAEA224E6}"/>
          </ac:spMkLst>
        </pc:spChg>
        <pc:spChg chg="add del">
          <ac:chgData name="PALANIAPPAN Devarajan" userId="0ccb0e75-6f62-4860-b5c8-e1d1cc272866" providerId="ADAL" clId="{6BFA7752-9EC0-471E-AC56-E890149C7F72}" dt="2023-12-20T10:51:50.212" v="2887" actId="26606"/>
          <ac:spMkLst>
            <pc:docMk/>
            <pc:sldMk cId="2339553640" sldId="318"/>
            <ac:spMk id="115" creationId="{1B15ED52-F352-441B-82BF-E0EA34836D08}"/>
          </ac:spMkLst>
        </pc:spChg>
        <pc:spChg chg="add del">
          <ac:chgData name="PALANIAPPAN Devarajan" userId="0ccb0e75-6f62-4860-b5c8-e1d1cc272866" providerId="ADAL" clId="{6BFA7752-9EC0-471E-AC56-E890149C7F72}" dt="2023-12-20T10:32:58.607" v="2844" actId="26606"/>
          <ac:spMkLst>
            <pc:docMk/>
            <pc:sldMk cId="2339553640" sldId="318"/>
            <ac:spMk id="116" creationId="{2EB492CD-616E-47F8-933B-5E2D952A0593}"/>
          </ac:spMkLst>
        </pc:spChg>
        <pc:spChg chg="add del">
          <ac:chgData name="PALANIAPPAN Devarajan" userId="0ccb0e75-6f62-4860-b5c8-e1d1cc272866" providerId="ADAL" clId="{6BFA7752-9EC0-471E-AC56-E890149C7F72}" dt="2023-12-20T10:32:58.607" v="2844" actId="26606"/>
          <ac:spMkLst>
            <pc:docMk/>
            <pc:sldMk cId="2339553640" sldId="318"/>
            <ac:spMk id="117" creationId="{59383CF9-23B5-4335-9B21-1791C4CF1C75}"/>
          </ac:spMkLst>
        </pc:spChg>
        <pc:spChg chg="add del">
          <ac:chgData name="PALANIAPPAN Devarajan" userId="0ccb0e75-6f62-4860-b5c8-e1d1cc272866" providerId="ADAL" clId="{6BFA7752-9EC0-471E-AC56-E890149C7F72}" dt="2023-12-20T10:32:58.607" v="2844" actId="26606"/>
          <ac:spMkLst>
            <pc:docMk/>
            <pc:sldMk cId="2339553640" sldId="318"/>
            <ac:spMk id="118" creationId="{0007FE00-9498-4706-B255-6437B0252C02}"/>
          </ac:spMkLst>
        </pc:spChg>
        <pc:spChg chg="add del">
          <ac:chgData name="PALANIAPPAN Devarajan" userId="0ccb0e75-6f62-4860-b5c8-e1d1cc272866" providerId="ADAL" clId="{6BFA7752-9EC0-471E-AC56-E890149C7F72}" dt="2023-12-20T10:33:01.382" v="2846" actId="26606"/>
          <ac:spMkLst>
            <pc:docMk/>
            <pc:sldMk cId="2339553640" sldId="318"/>
            <ac:spMk id="120" creationId="{DBC6133C-0615-4CE4-9132-37E609A9BDFA}"/>
          </ac:spMkLst>
        </pc:spChg>
        <pc:spChg chg="add del">
          <ac:chgData name="PALANIAPPAN Devarajan" userId="0ccb0e75-6f62-4860-b5c8-e1d1cc272866" providerId="ADAL" clId="{6BFA7752-9EC0-471E-AC56-E890149C7F72}" dt="2023-12-20T10:33:01.382" v="2846" actId="26606"/>
          <ac:spMkLst>
            <pc:docMk/>
            <pc:sldMk cId="2339553640" sldId="318"/>
            <ac:spMk id="121" creationId="{169CC832-2974-4E8D-90ED-3E2941BA7336}"/>
          </ac:spMkLst>
        </pc:spChg>
        <pc:spChg chg="add del">
          <ac:chgData name="PALANIAPPAN Devarajan" userId="0ccb0e75-6f62-4860-b5c8-e1d1cc272866" providerId="ADAL" clId="{6BFA7752-9EC0-471E-AC56-E890149C7F72}" dt="2023-12-20T10:33:01.382" v="2846" actId="26606"/>
          <ac:spMkLst>
            <pc:docMk/>
            <pc:sldMk cId="2339553640" sldId="318"/>
            <ac:spMk id="122" creationId="{55222F96-971A-4F90-B841-6BAB416C7AC1}"/>
          </ac:spMkLst>
        </pc:spChg>
        <pc:spChg chg="add del">
          <ac:chgData name="PALANIAPPAN Devarajan" userId="0ccb0e75-6f62-4860-b5c8-e1d1cc272866" providerId="ADAL" clId="{6BFA7752-9EC0-471E-AC56-E890149C7F72}" dt="2023-12-20T10:33:01.382" v="2846" actId="26606"/>
          <ac:spMkLst>
            <pc:docMk/>
            <pc:sldMk cId="2339553640" sldId="318"/>
            <ac:spMk id="123" creationId="{08980754-6F4B-43C9-B9BE-127B6BED6586}"/>
          </ac:spMkLst>
        </pc:spChg>
        <pc:spChg chg="add del">
          <ac:chgData name="PALANIAPPAN Devarajan" userId="0ccb0e75-6f62-4860-b5c8-e1d1cc272866" providerId="ADAL" clId="{6BFA7752-9EC0-471E-AC56-E890149C7F72}" dt="2023-12-20T10:33:01.382" v="2846" actId="26606"/>
          <ac:spMkLst>
            <pc:docMk/>
            <pc:sldMk cId="2339553640" sldId="318"/>
            <ac:spMk id="124" creationId="{2C1BBA94-3F40-40AA-8BB9-E69E25E537C1}"/>
          </ac:spMkLst>
        </pc:spChg>
        <pc:spChg chg="add del">
          <ac:chgData name="PALANIAPPAN Devarajan" userId="0ccb0e75-6f62-4860-b5c8-e1d1cc272866" providerId="ADAL" clId="{6BFA7752-9EC0-471E-AC56-E890149C7F72}" dt="2023-12-20T10:51:50.212" v="2887" actId="26606"/>
          <ac:spMkLst>
            <pc:docMk/>
            <pc:sldMk cId="2339553640" sldId="318"/>
            <ac:spMk id="125" creationId="{3B2E3793-BFE6-45A2-9B7B-E18844431C99}"/>
          </ac:spMkLst>
        </pc:spChg>
        <pc:spChg chg="add del">
          <ac:chgData name="PALANIAPPAN Devarajan" userId="0ccb0e75-6f62-4860-b5c8-e1d1cc272866" providerId="ADAL" clId="{6BFA7752-9EC0-471E-AC56-E890149C7F72}" dt="2023-12-20T10:51:50.212" v="2887" actId="26606"/>
          <ac:spMkLst>
            <pc:docMk/>
            <pc:sldMk cId="2339553640" sldId="318"/>
            <ac:spMk id="126" creationId="{BC4C4868-CB8F-4AF9-9CDB-8108F2C19B67}"/>
          </ac:spMkLst>
        </pc:spChg>
        <pc:spChg chg="add del">
          <ac:chgData name="PALANIAPPAN Devarajan" userId="0ccb0e75-6f62-4860-b5c8-e1d1cc272866" providerId="ADAL" clId="{6BFA7752-9EC0-471E-AC56-E890149C7F72}" dt="2023-12-20T10:51:50.212" v="2887" actId="26606"/>
          <ac:spMkLst>
            <pc:docMk/>
            <pc:sldMk cId="2339553640" sldId="318"/>
            <ac:spMk id="127" creationId="{375E0459-6403-40CD-989D-56A4407CA12E}"/>
          </ac:spMkLst>
        </pc:spChg>
        <pc:spChg chg="add del">
          <ac:chgData name="PALANIAPPAN Devarajan" userId="0ccb0e75-6f62-4860-b5c8-e1d1cc272866" providerId="ADAL" clId="{6BFA7752-9EC0-471E-AC56-E890149C7F72}" dt="2023-12-20T10:37:15.892" v="2874" actId="26606"/>
          <ac:spMkLst>
            <pc:docMk/>
            <pc:sldMk cId="2339553640" sldId="318"/>
            <ac:spMk id="128" creationId="{058A14AF-9FB5-4CC7-BA35-E8E85D3EDF0E}"/>
          </ac:spMkLst>
        </pc:spChg>
        <pc:spChg chg="add del">
          <ac:chgData name="PALANIAPPAN Devarajan" userId="0ccb0e75-6f62-4860-b5c8-e1d1cc272866" providerId="ADAL" clId="{6BFA7752-9EC0-471E-AC56-E890149C7F72}" dt="2023-12-20T10:37:15.892" v="2874" actId="26606"/>
          <ac:spMkLst>
            <pc:docMk/>
            <pc:sldMk cId="2339553640" sldId="318"/>
            <ac:spMk id="129" creationId="{3A9A4357-BD1D-4622-A4FE-766E6AB8DE84}"/>
          </ac:spMkLst>
        </pc:spChg>
        <pc:spChg chg="add del">
          <ac:chgData name="PALANIAPPAN Devarajan" userId="0ccb0e75-6f62-4860-b5c8-e1d1cc272866" providerId="ADAL" clId="{6BFA7752-9EC0-471E-AC56-E890149C7F72}" dt="2023-12-20T10:37:15.892" v="2874" actId="26606"/>
          <ac:spMkLst>
            <pc:docMk/>
            <pc:sldMk cId="2339553640" sldId="318"/>
            <ac:spMk id="130" creationId="{E659831F-0D9A-4C63-9EBB-8435B85A440F}"/>
          </ac:spMkLst>
        </pc:spChg>
        <pc:spChg chg="add del">
          <ac:chgData name="PALANIAPPAN Devarajan" userId="0ccb0e75-6f62-4860-b5c8-e1d1cc272866" providerId="ADAL" clId="{6BFA7752-9EC0-471E-AC56-E890149C7F72}" dt="2023-12-20T10:37:15.892" v="2874" actId="26606"/>
          <ac:spMkLst>
            <pc:docMk/>
            <pc:sldMk cId="2339553640" sldId="318"/>
            <ac:spMk id="131" creationId="{E6995CE5-F890-4ABA-82A2-26507CE8D2A3}"/>
          </ac:spMkLst>
        </pc:spChg>
        <pc:spChg chg="add del">
          <ac:chgData name="PALANIAPPAN Devarajan" userId="0ccb0e75-6f62-4860-b5c8-e1d1cc272866" providerId="ADAL" clId="{6BFA7752-9EC0-471E-AC56-E890149C7F72}" dt="2023-12-20T10:51:50.212" v="2887" actId="26606"/>
          <ac:spMkLst>
            <pc:docMk/>
            <pc:sldMk cId="2339553640" sldId="318"/>
            <ac:spMk id="132" creationId="{53E5B1A8-3AC9-4BD1-9BBC-78CA94F2D1BA}"/>
          </ac:spMkLst>
        </pc:spChg>
        <pc:spChg chg="add del">
          <ac:chgData name="PALANIAPPAN Devarajan" userId="0ccb0e75-6f62-4860-b5c8-e1d1cc272866" providerId="ADAL" clId="{6BFA7752-9EC0-471E-AC56-E890149C7F72}" dt="2023-12-20T10:52:04.537" v="2889" actId="26606"/>
          <ac:spMkLst>
            <pc:docMk/>
            <pc:sldMk cId="2339553640" sldId="318"/>
            <ac:spMk id="133" creationId="{2EB492CD-616E-47F8-933B-5E2D952A0593}"/>
          </ac:spMkLst>
        </pc:spChg>
        <pc:spChg chg="add del">
          <ac:chgData name="PALANIAPPAN Devarajan" userId="0ccb0e75-6f62-4860-b5c8-e1d1cc272866" providerId="ADAL" clId="{6BFA7752-9EC0-471E-AC56-E890149C7F72}" dt="2023-12-20T10:52:04.537" v="2889" actId="26606"/>
          <ac:spMkLst>
            <pc:docMk/>
            <pc:sldMk cId="2339553640" sldId="318"/>
            <ac:spMk id="134" creationId="{59383CF9-23B5-4335-9B21-1791C4CF1C75}"/>
          </ac:spMkLst>
        </pc:spChg>
        <pc:spChg chg="add del">
          <ac:chgData name="PALANIAPPAN Devarajan" userId="0ccb0e75-6f62-4860-b5c8-e1d1cc272866" providerId="ADAL" clId="{6BFA7752-9EC0-471E-AC56-E890149C7F72}" dt="2023-12-20T10:52:04.537" v="2889" actId="26606"/>
          <ac:spMkLst>
            <pc:docMk/>
            <pc:sldMk cId="2339553640" sldId="318"/>
            <ac:spMk id="135" creationId="{0007FE00-9498-4706-B255-6437B0252C02}"/>
          </ac:spMkLst>
        </pc:spChg>
        <pc:spChg chg="add del">
          <ac:chgData name="PALANIAPPAN Devarajan" userId="0ccb0e75-6f62-4860-b5c8-e1d1cc272866" providerId="ADAL" clId="{6BFA7752-9EC0-471E-AC56-E890149C7F72}" dt="2023-12-20T10:52:33.869" v="2892" actId="26606"/>
          <ac:spMkLst>
            <pc:docMk/>
            <pc:sldMk cId="2339553640" sldId="318"/>
            <ac:spMk id="142" creationId="{2EB492CD-616E-47F8-933B-5E2D952A0593}"/>
          </ac:spMkLst>
        </pc:spChg>
        <pc:spChg chg="add del">
          <ac:chgData name="PALANIAPPAN Devarajan" userId="0ccb0e75-6f62-4860-b5c8-e1d1cc272866" providerId="ADAL" clId="{6BFA7752-9EC0-471E-AC56-E890149C7F72}" dt="2023-12-20T10:52:33.869" v="2892" actId="26606"/>
          <ac:spMkLst>
            <pc:docMk/>
            <pc:sldMk cId="2339553640" sldId="318"/>
            <ac:spMk id="144" creationId="{59383CF9-23B5-4335-9B21-1791C4CF1C75}"/>
          </ac:spMkLst>
        </pc:spChg>
        <pc:spChg chg="add del">
          <ac:chgData name="PALANIAPPAN Devarajan" userId="0ccb0e75-6f62-4860-b5c8-e1d1cc272866" providerId="ADAL" clId="{6BFA7752-9EC0-471E-AC56-E890149C7F72}" dt="2023-12-20T10:52:33.869" v="2892" actId="26606"/>
          <ac:spMkLst>
            <pc:docMk/>
            <pc:sldMk cId="2339553640" sldId="318"/>
            <ac:spMk id="146" creationId="{0007FE00-9498-4706-B255-6437B0252C02}"/>
          </ac:spMkLst>
        </pc:spChg>
        <pc:spChg chg="add del">
          <ac:chgData name="PALANIAPPAN Devarajan" userId="0ccb0e75-6f62-4860-b5c8-e1d1cc272866" providerId="ADAL" clId="{6BFA7752-9EC0-471E-AC56-E890149C7F72}" dt="2023-12-20T10:52:48.819" v="2902" actId="26606"/>
          <ac:spMkLst>
            <pc:docMk/>
            <pc:sldMk cId="2339553640" sldId="318"/>
            <ac:spMk id="160" creationId="{1FA14BF0-2782-FA1E-B66A-1FB223B73D2B}"/>
          </ac:spMkLst>
        </pc:spChg>
        <pc:spChg chg="add del">
          <ac:chgData name="PALANIAPPAN Devarajan" userId="0ccb0e75-6f62-4860-b5c8-e1d1cc272866" providerId="ADAL" clId="{6BFA7752-9EC0-471E-AC56-E890149C7F72}" dt="2023-12-20T11:04:03.166" v="2904" actId="26606"/>
          <ac:spMkLst>
            <pc:docMk/>
            <pc:sldMk cId="2339553640" sldId="318"/>
            <ac:spMk id="166" creationId="{1FA14BF0-2782-FA1E-B66A-1FB223B73D2B}"/>
          </ac:spMkLst>
        </pc:spChg>
        <pc:spChg chg="add del">
          <ac:chgData name="PALANIAPPAN Devarajan" userId="0ccb0e75-6f62-4860-b5c8-e1d1cc272866" providerId="ADAL" clId="{6BFA7752-9EC0-471E-AC56-E890149C7F72}" dt="2023-12-20T11:04:32.094" v="2909" actId="26606"/>
          <ac:spMkLst>
            <pc:docMk/>
            <pc:sldMk cId="2339553640" sldId="318"/>
            <ac:spMk id="168" creationId="{F541DB91-0B10-46D9-B34B-7BFF9602606D}"/>
          </ac:spMkLst>
        </pc:spChg>
        <pc:spChg chg="add del">
          <ac:chgData name="PALANIAPPAN Devarajan" userId="0ccb0e75-6f62-4860-b5c8-e1d1cc272866" providerId="ADAL" clId="{6BFA7752-9EC0-471E-AC56-E890149C7F72}" dt="2023-12-20T11:04:32.094" v="2909" actId="26606"/>
          <ac:spMkLst>
            <pc:docMk/>
            <pc:sldMk cId="2339553640" sldId="318"/>
            <ac:spMk id="169" creationId="{9CF7FE1C-8BC5-4B0C-A2BC-93AB72C90FDD}"/>
          </ac:spMkLst>
        </pc:spChg>
        <pc:spChg chg="add mod">
          <ac:chgData name="PALANIAPPAN Devarajan" userId="0ccb0e75-6f62-4860-b5c8-e1d1cc272866" providerId="ADAL" clId="{6BFA7752-9EC0-471E-AC56-E890149C7F72}" dt="2023-12-20T11:04:32.094" v="2909" actId="26606"/>
          <ac:spMkLst>
            <pc:docMk/>
            <pc:sldMk cId="2339553640" sldId="318"/>
            <ac:spMk id="170" creationId="{1FA14BF0-2782-FA1E-B66A-1FB223B73D2B}"/>
          </ac:spMkLst>
        </pc:spChg>
        <pc:grpChg chg="add del">
          <ac:chgData name="PALANIAPPAN Devarajan" userId="0ccb0e75-6f62-4860-b5c8-e1d1cc272866" providerId="ADAL" clId="{6BFA7752-9EC0-471E-AC56-E890149C7F72}" dt="2023-12-20T10:31:48.941" v="2820" actId="26606"/>
          <ac:grpSpMkLst>
            <pc:docMk/>
            <pc:sldMk cId="2339553640" sldId="318"/>
            <ac:grpSpMk id="24" creationId="{6258F736-B256-8039-9DC6-F4E49A5C5AD5}"/>
          </ac:grpSpMkLst>
        </pc:grpChg>
        <pc:grpChg chg="add del">
          <ac:chgData name="PALANIAPPAN Devarajan" userId="0ccb0e75-6f62-4860-b5c8-e1d1cc272866" providerId="ADAL" clId="{6BFA7752-9EC0-471E-AC56-E890149C7F72}" dt="2023-12-20T10:31:13.613" v="2805" actId="26606"/>
          <ac:grpSpMkLst>
            <pc:docMk/>
            <pc:sldMk cId="2339553640" sldId="318"/>
            <ac:grpSpMk id="42" creationId="{DD354807-230F-4402-B1B9-F733A8F1F190}"/>
          </ac:grpSpMkLst>
        </pc:grpChg>
        <pc:grpChg chg="add del">
          <ac:chgData name="PALANIAPPAN Devarajan" userId="0ccb0e75-6f62-4860-b5c8-e1d1cc272866" providerId="ADAL" clId="{6BFA7752-9EC0-471E-AC56-E890149C7F72}" dt="2023-12-20T10:31:42.216" v="2817" actId="26606"/>
          <ac:grpSpMkLst>
            <pc:docMk/>
            <pc:sldMk cId="2339553640" sldId="318"/>
            <ac:grpSpMk id="63" creationId="{7024687B-3153-123C-0A8C-D7D007FAF1BE}"/>
          </ac:grpSpMkLst>
        </pc:grpChg>
        <pc:grpChg chg="add del">
          <ac:chgData name="PALANIAPPAN Devarajan" userId="0ccb0e75-6f62-4860-b5c8-e1d1cc272866" providerId="ADAL" clId="{6BFA7752-9EC0-471E-AC56-E890149C7F72}" dt="2023-12-20T10:31:48.939" v="2819" actId="26606"/>
          <ac:grpSpMkLst>
            <pc:docMk/>
            <pc:sldMk cId="2339553640" sldId="318"/>
            <ac:grpSpMk id="66" creationId="{6258F736-B256-8039-9DC6-F4E49A5C5AD5}"/>
          </ac:grpSpMkLst>
        </pc:grpChg>
        <pc:grpChg chg="add del">
          <ac:chgData name="PALANIAPPAN Devarajan" userId="0ccb0e75-6f62-4860-b5c8-e1d1cc272866" providerId="ADAL" clId="{6BFA7752-9EC0-471E-AC56-E890149C7F72}" dt="2023-12-20T10:36:23.643" v="2852" actId="26606"/>
          <ac:grpSpMkLst>
            <pc:docMk/>
            <pc:sldMk cId="2339553640" sldId="318"/>
            <ac:grpSpMk id="73" creationId="{6258F736-B256-8039-9DC6-F4E49A5C5AD5}"/>
          </ac:grpSpMkLst>
        </pc:grpChg>
        <pc:grpChg chg="add del">
          <ac:chgData name="PALANIAPPAN Devarajan" userId="0ccb0e75-6f62-4860-b5c8-e1d1cc272866" providerId="ADAL" clId="{6BFA7752-9EC0-471E-AC56-E890149C7F72}" dt="2023-12-20T10:32:34.719" v="2824" actId="26606"/>
          <ac:grpSpMkLst>
            <pc:docMk/>
            <pc:sldMk cId="2339553640" sldId="318"/>
            <ac:grpSpMk id="86" creationId="{6258F736-B256-8039-9DC6-F4E49A5C5AD5}"/>
          </ac:grpSpMkLst>
        </pc:grpChg>
        <pc:grpChg chg="add del">
          <ac:chgData name="PALANIAPPAN Devarajan" userId="0ccb0e75-6f62-4860-b5c8-e1d1cc272866" providerId="ADAL" clId="{6BFA7752-9EC0-471E-AC56-E890149C7F72}" dt="2023-12-20T10:32:51.679" v="2842" actId="26606"/>
          <ac:grpSpMkLst>
            <pc:docMk/>
            <pc:sldMk cId="2339553640" sldId="318"/>
            <ac:grpSpMk id="113" creationId="{7024687B-3153-123C-0A8C-D7D007FAF1BE}"/>
          </ac:grpSpMkLst>
        </pc:grpChg>
        <pc:grpChg chg="add del">
          <ac:chgData name="PALANIAPPAN Devarajan" userId="0ccb0e75-6f62-4860-b5c8-e1d1cc272866" providerId="ADAL" clId="{6BFA7752-9EC0-471E-AC56-E890149C7F72}" dt="2023-12-20T10:37:13.532" v="2872" actId="26606"/>
          <ac:grpSpMkLst>
            <pc:docMk/>
            <pc:sldMk cId="2339553640" sldId="318"/>
            <ac:grpSpMk id="119" creationId="{16C73AF9-0D33-5C66-5D79-0D0129904B31}"/>
          </ac:grpSpMkLst>
        </pc:grpChg>
        <pc:grpChg chg="add del">
          <ac:chgData name="PALANIAPPAN Devarajan" userId="0ccb0e75-6f62-4860-b5c8-e1d1cc272866" providerId="ADAL" clId="{6BFA7752-9EC0-471E-AC56-E890149C7F72}" dt="2023-12-20T10:52:48.819" v="2902" actId="26606"/>
          <ac:grpSpMkLst>
            <pc:docMk/>
            <pc:sldMk cId="2339553640" sldId="318"/>
            <ac:grpSpMk id="158" creationId="{7024687B-3153-123C-0A8C-D7D007FAF1BE}"/>
          </ac:grpSpMkLst>
        </pc:grpChg>
        <pc:grpChg chg="add del">
          <ac:chgData name="PALANIAPPAN Devarajan" userId="0ccb0e75-6f62-4860-b5c8-e1d1cc272866" providerId="ADAL" clId="{6BFA7752-9EC0-471E-AC56-E890149C7F72}" dt="2023-12-20T11:04:03.166" v="2904" actId="26606"/>
          <ac:grpSpMkLst>
            <pc:docMk/>
            <pc:sldMk cId="2339553640" sldId="318"/>
            <ac:grpSpMk id="162" creationId="{7024687B-3153-123C-0A8C-D7D007FAF1BE}"/>
          </ac:grpSpMkLst>
        </pc:grpChg>
        <pc:graphicFrameChg chg="add del mod">
          <ac:chgData name="PALANIAPPAN Devarajan" userId="0ccb0e75-6f62-4860-b5c8-e1d1cc272866" providerId="ADAL" clId="{6BFA7752-9EC0-471E-AC56-E890149C7F72}" dt="2023-12-20T10:27:04.823" v="2746" actId="478"/>
          <ac:graphicFrameMkLst>
            <pc:docMk/>
            <pc:sldMk cId="2339553640" sldId="318"/>
            <ac:graphicFrameMk id="3" creationId="{7F140530-178E-10C6-307E-7DE03CDF1311}"/>
          </ac:graphicFrameMkLst>
        </pc:graphicFrameChg>
        <pc:graphicFrameChg chg="add del mod">
          <ac:chgData name="PALANIAPPAN Devarajan" userId="0ccb0e75-6f62-4860-b5c8-e1d1cc272866" providerId="ADAL" clId="{6BFA7752-9EC0-471E-AC56-E890149C7F72}" dt="2023-12-20T10:27:13.574" v="2748"/>
          <ac:graphicFrameMkLst>
            <pc:docMk/>
            <pc:sldMk cId="2339553640" sldId="318"/>
            <ac:graphicFrameMk id="5" creationId="{40AE93AE-6CCE-0C89-87A4-C5166CC90392}"/>
          </ac:graphicFrameMkLst>
        </pc:graphicFrameChg>
        <pc:graphicFrameChg chg="add del mod">
          <ac:chgData name="PALANIAPPAN Devarajan" userId="0ccb0e75-6f62-4860-b5c8-e1d1cc272866" providerId="ADAL" clId="{6BFA7752-9EC0-471E-AC56-E890149C7F72}" dt="2023-12-20T10:27:50.173" v="2757" actId="478"/>
          <ac:graphicFrameMkLst>
            <pc:docMk/>
            <pc:sldMk cId="2339553640" sldId="318"/>
            <ac:graphicFrameMk id="8" creationId="{B07153DF-490E-1820-581D-A3CA977F9F27}"/>
          </ac:graphicFrameMkLst>
        </pc:graphicFrameChg>
        <pc:graphicFrameChg chg="add del mod modGraphic">
          <ac:chgData name="PALANIAPPAN Devarajan" userId="0ccb0e75-6f62-4860-b5c8-e1d1cc272866" providerId="ADAL" clId="{6BFA7752-9EC0-471E-AC56-E890149C7F72}" dt="2023-12-20T10:40:21.714" v="2881" actId="21"/>
          <ac:graphicFrameMkLst>
            <pc:docMk/>
            <pc:sldMk cId="2339553640" sldId="318"/>
            <ac:graphicFrameMk id="11" creationId="{BD86D2A9-754F-1B84-1688-CADC4CA75CE3}"/>
          </ac:graphicFrameMkLst>
        </pc:graphicFrameChg>
        <pc:graphicFrameChg chg="add mod modGraphic">
          <ac:chgData name="PALANIAPPAN Devarajan" userId="0ccb0e75-6f62-4860-b5c8-e1d1cc272866" providerId="ADAL" clId="{6BFA7752-9EC0-471E-AC56-E890149C7F72}" dt="2023-12-20T11:04:32.094" v="2909" actId="26606"/>
          <ac:graphicFrameMkLst>
            <pc:docMk/>
            <pc:sldMk cId="2339553640" sldId="318"/>
            <ac:graphicFrameMk id="12" creationId="{BFDA9FF4-2085-DF74-8E4B-A907E3DFC59D}"/>
          </ac:graphicFrameMkLst>
        </pc:graphicFrameChg>
        <pc:graphicFrameChg chg="add del">
          <ac:chgData name="PALANIAPPAN Devarajan" userId="0ccb0e75-6f62-4860-b5c8-e1d1cc272866" providerId="ADAL" clId="{6BFA7752-9EC0-471E-AC56-E890149C7F72}" dt="2023-12-20T10:36:27.793" v="2854" actId="26606"/>
          <ac:graphicFrameMkLst>
            <pc:docMk/>
            <pc:sldMk cId="2339553640" sldId="318"/>
            <ac:graphicFrameMk id="83" creationId="{0B57D104-080B-76DF-6B69-F51DF8EBCBB2}"/>
          </ac:graphicFrameMkLst>
        </pc:graphicFrameChg>
        <pc:graphicFrameChg chg="add del">
          <ac:chgData name="PALANIAPPAN Devarajan" userId="0ccb0e75-6f62-4860-b5c8-e1d1cc272866" providerId="ADAL" clId="{6BFA7752-9EC0-471E-AC56-E890149C7F72}" dt="2023-12-20T10:52:40.973" v="2896" actId="26606"/>
          <ac:graphicFrameMkLst>
            <pc:docMk/>
            <pc:sldMk cId="2339553640" sldId="318"/>
            <ac:graphicFrameMk id="139" creationId="{D64482C7-CBC4-9D4A-B321-019EA62FFC2B}"/>
          </ac:graphicFrameMkLst>
        </pc:graphicFrameChg>
        <pc:graphicFrameChg chg="add del">
          <ac:chgData name="PALANIAPPAN Devarajan" userId="0ccb0e75-6f62-4860-b5c8-e1d1cc272866" providerId="ADAL" clId="{6BFA7752-9EC0-471E-AC56-E890149C7F72}" dt="2023-12-20T10:52:42.341" v="2898" actId="26606"/>
          <ac:graphicFrameMkLst>
            <pc:docMk/>
            <pc:sldMk cId="2339553640" sldId="318"/>
            <ac:graphicFrameMk id="153" creationId="{588AE568-2036-C211-624A-31ACFCF07537}"/>
          </ac:graphicFrameMkLst>
        </pc:graphicFrameChg>
        <pc:graphicFrameChg chg="add del">
          <ac:chgData name="PALANIAPPAN Devarajan" userId="0ccb0e75-6f62-4860-b5c8-e1d1cc272866" providerId="ADAL" clId="{6BFA7752-9EC0-471E-AC56-E890149C7F72}" dt="2023-12-20T10:52:45.029" v="2900" actId="26606"/>
          <ac:graphicFrameMkLst>
            <pc:docMk/>
            <pc:sldMk cId="2339553640" sldId="318"/>
            <ac:graphicFrameMk id="156" creationId="{A22FE540-889F-7C25-661C-32D14F859709}"/>
          </ac:graphicFrameMkLst>
        </pc:graphicFrameChg>
        <pc:cxnChg chg="add del">
          <ac:chgData name="PALANIAPPAN Devarajan" userId="0ccb0e75-6f62-4860-b5c8-e1d1cc272866" providerId="ADAL" clId="{6BFA7752-9EC0-471E-AC56-E890149C7F72}" dt="2023-12-20T10:37:03.775" v="2866" actId="26606"/>
          <ac:cxnSpMkLst>
            <pc:docMk/>
            <pc:sldMk cId="2339553640" sldId="318"/>
            <ac:cxnSpMk id="108" creationId="{FC23E3B9-5ABF-58B3-E2B0-E9A5DAA90037}"/>
          </ac:cxnSpMkLst>
        </pc:cxnChg>
        <pc:cxnChg chg="add del">
          <ac:chgData name="PALANIAPPAN Devarajan" userId="0ccb0e75-6f62-4860-b5c8-e1d1cc272866" providerId="ADAL" clId="{6BFA7752-9EC0-471E-AC56-E890149C7F72}" dt="2023-12-20T10:37:05.512" v="2868" actId="26606"/>
          <ac:cxnSpMkLst>
            <pc:docMk/>
            <pc:sldMk cId="2339553640" sldId="318"/>
            <ac:cxnSpMk id="112" creationId="{FC23E3B9-5ABF-58B3-E2B0-E9A5DAA90037}"/>
          </ac:cxnSpMkLst>
        </pc:cxnChg>
        <pc:cxnChg chg="add del">
          <ac:chgData name="PALANIAPPAN Devarajan" userId="0ccb0e75-6f62-4860-b5c8-e1d1cc272866" providerId="ADAL" clId="{6BFA7752-9EC0-471E-AC56-E890149C7F72}" dt="2023-12-20T10:37:10.667" v="2870" actId="26606"/>
          <ac:cxnSpMkLst>
            <pc:docMk/>
            <pc:sldMk cId="2339553640" sldId="318"/>
            <ac:cxnSpMk id="114" creationId="{1503BFE4-729B-D9D0-C17B-501E6AF1127A}"/>
          </ac:cxnSpMkLst>
        </pc:cxnChg>
        <pc:cxnChg chg="add del">
          <ac:chgData name="PALANIAPPAN Devarajan" userId="0ccb0e75-6f62-4860-b5c8-e1d1cc272866" providerId="ADAL" clId="{6BFA7752-9EC0-471E-AC56-E890149C7F72}" dt="2023-12-20T11:04:03.182" v="2905" actId="26606"/>
          <ac:cxnSpMkLst>
            <pc:docMk/>
            <pc:sldMk cId="2339553640" sldId="318"/>
            <ac:cxnSpMk id="137" creationId="{1503BFE4-729B-D9D0-C17B-501E6AF1127A}"/>
          </ac:cxnSpMkLst>
        </pc:cxnChg>
        <pc:cxnChg chg="add del">
          <ac:chgData name="PALANIAPPAN Devarajan" userId="0ccb0e75-6f62-4860-b5c8-e1d1cc272866" providerId="ADAL" clId="{6BFA7752-9EC0-471E-AC56-E890149C7F72}" dt="2023-12-20T10:52:37.484" v="2894" actId="26606"/>
          <ac:cxnSpMkLst>
            <pc:docMk/>
            <pc:sldMk cId="2339553640" sldId="318"/>
            <ac:cxnSpMk id="148" creationId="{1503BFE4-729B-D9D0-C17B-501E6AF1127A}"/>
          </ac:cxnSpMkLst>
        </pc:cxnChg>
        <pc:cxnChg chg="add del">
          <ac:chgData name="PALANIAPPAN Devarajan" userId="0ccb0e75-6f62-4860-b5c8-e1d1cc272866" providerId="ADAL" clId="{6BFA7752-9EC0-471E-AC56-E890149C7F72}" dt="2023-12-20T10:52:40.973" v="2896" actId="26606"/>
          <ac:cxnSpMkLst>
            <pc:docMk/>
            <pc:sldMk cId="2339553640" sldId="318"/>
            <ac:cxnSpMk id="150" creationId="{1503BFE4-729B-D9D0-C17B-501E6AF1127A}"/>
          </ac:cxnSpMkLst>
        </pc:cxnChg>
        <pc:cxnChg chg="add del">
          <ac:chgData name="PALANIAPPAN Devarajan" userId="0ccb0e75-6f62-4860-b5c8-e1d1cc272866" providerId="ADAL" clId="{6BFA7752-9EC0-471E-AC56-E890149C7F72}" dt="2023-12-20T10:52:42.341" v="2898" actId="26606"/>
          <ac:cxnSpMkLst>
            <pc:docMk/>
            <pc:sldMk cId="2339553640" sldId="318"/>
            <ac:cxnSpMk id="152" creationId="{1503BFE4-729B-D9D0-C17B-501E6AF1127A}"/>
          </ac:cxnSpMkLst>
        </pc:cxnChg>
        <pc:cxnChg chg="add del">
          <ac:chgData name="PALANIAPPAN Devarajan" userId="0ccb0e75-6f62-4860-b5c8-e1d1cc272866" providerId="ADAL" clId="{6BFA7752-9EC0-471E-AC56-E890149C7F72}" dt="2023-12-20T10:52:45.029" v="2900" actId="26606"/>
          <ac:cxnSpMkLst>
            <pc:docMk/>
            <pc:sldMk cId="2339553640" sldId="318"/>
            <ac:cxnSpMk id="155" creationId="{1503BFE4-729B-D9D0-C17B-501E6AF1127A}"/>
          </ac:cxnSpMkLst>
        </pc:cxnChg>
        <pc:cxnChg chg="add del">
          <ac:chgData name="PALANIAPPAN Devarajan" userId="0ccb0e75-6f62-4860-b5c8-e1d1cc272866" providerId="ADAL" clId="{6BFA7752-9EC0-471E-AC56-E890149C7F72}" dt="2023-12-21T10:26:26.861" v="3414"/>
          <ac:cxnSpMkLst>
            <pc:docMk/>
            <pc:sldMk cId="2339553640" sldId="318"/>
            <ac:cxnSpMk id="175" creationId="{1503BFE4-729B-D9D0-C17B-501E6AF1127A}"/>
          </ac:cxnSpMkLst>
        </pc:cxnChg>
      </pc:sldChg>
      <pc:sldChg chg="addSp delSp modSp new del mod setBg">
        <pc:chgData name="PALANIAPPAN Devarajan" userId="0ccb0e75-6f62-4860-b5c8-e1d1cc272866" providerId="ADAL" clId="{6BFA7752-9EC0-471E-AC56-E890149C7F72}" dt="2023-12-15T08:35:29.034" v="2067" actId="47"/>
        <pc:sldMkLst>
          <pc:docMk/>
          <pc:sldMk cId="4246458364" sldId="318"/>
        </pc:sldMkLst>
        <pc:spChg chg="add del">
          <ac:chgData name="PALANIAPPAN Devarajan" userId="0ccb0e75-6f62-4860-b5c8-e1d1cc272866" providerId="ADAL" clId="{6BFA7752-9EC0-471E-AC56-E890149C7F72}" dt="2023-12-11T07:05:19.250" v="1837" actId="26606"/>
          <ac:spMkLst>
            <pc:docMk/>
            <pc:sldMk cId="4246458364" sldId="318"/>
            <ac:spMk id="7" creationId="{73EDB3DA-AEF0-428A-A317-C42827E6C836}"/>
          </ac:spMkLst>
        </pc:spChg>
        <pc:spChg chg="add del">
          <ac:chgData name="PALANIAPPAN Devarajan" userId="0ccb0e75-6f62-4860-b5c8-e1d1cc272866" providerId="ADAL" clId="{6BFA7752-9EC0-471E-AC56-E890149C7F72}" dt="2023-12-11T07:05:19.250" v="1837" actId="26606"/>
          <ac:spMkLst>
            <pc:docMk/>
            <pc:sldMk cId="4246458364" sldId="318"/>
            <ac:spMk id="8" creationId="{4A06AD8B-0227-4FF6-AEB4-C66C5A5398C1}"/>
          </ac:spMkLst>
        </pc:spChg>
        <pc:spChg chg="add del">
          <ac:chgData name="PALANIAPPAN Devarajan" userId="0ccb0e75-6f62-4860-b5c8-e1d1cc272866" providerId="ADAL" clId="{6BFA7752-9EC0-471E-AC56-E890149C7F72}" dt="2023-12-11T07:05:19.250" v="1837" actId="26606"/>
          <ac:spMkLst>
            <pc:docMk/>
            <pc:sldMk cId="4246458364" sldId="318"/>
            <ac:spMk id="9" creationId="{5DFACEB2-7564-4FB9-B739-C2CE339BA3D2}"/>
          </ac:spMkLst>
        </pc:spChg>
        <pc:spChg chg="add del">
          <ac:chgData name="PALANIAPPAN Devarajan" userId="0ccb0e75-6f62-4860-b5c8-e1d1cc272866" providerId="ADAL" clId="{6BFA7752-9EC0-471E-AC56-E890149C7F72}" dt="2023-12-11T07:05:06.638" v="1822" actId="26606"/>
          <ac:spMkLst>
            <pc:docMk/>
            <pc:sldMk cId="4246458364" sldId="318"/>
            <ac:spMk id="10" creationId="{73EDB3DA-AEF0-428A-A317-C42827E6C836}"/>
          </ac:spMkLst>
        </pc:spChg>
        <pc:spChg chg="add del">
          <ac:chgData name="PALANIAPPAN Devarajan" userId="0ccb0e75-6f62-4860-b5c8-e1d1cc272866" providerId="ADAL" clId="{6BFA7752-9EC0-471E-AC56-E890149C7F72}" dt="2023-12-11T07:05:31.588" v="1849" actId="26606"/>
          <ac:spMkLst>
            <pc:docMk/>
            <pc:sldMk cId="4246458364" sldId="318"/>
            <ac:spMk id="11" creationId="{5F9CFCE6-877F-4858-B8BD-2C52CA8AFBC4}"/>
          </ac:spMkLst>
        </pc:spChg>
        <pc:spChg chg="add del">
          <ac:chgData name="PALANIAPPAN Devarajan" userId="0ccb0e75-6f62-4860-b5c8-e1d1cc272866" providerId="ADAL" clId="{6BFA7752-9EC0-471E-AC56-E890149C7F72}" dt="2023-12-11T07:05:06.638" v="1822" actId="26606"/>
          <ac:spMkLst>
            <pc:docMk/>
            <pc:sldMk cId="4246458364" sldId="318"/>
            <ac:spMk id="12" creationId="{4A06AD8B-0227-4FF6-AEB4-C66C5A5398C1}"/>
          </ac:spMkLst>
        </pc:spChg>
        <pc:spChg chg="add del">
          <ac:chgData name="PALANIAPPAN Devarajan" userId="0ccb0e75-6f62-4860-b5c8-e1d1cc272866" providerId="ADAL" clId="{6BFA7752-9EC0-471E-AC56-E890149C7F72}" dt="2023-12-11T07:05:06.638" v="1822" actId="26606"/>
          <ac:spMkLst>
            <pc:docMk/>
            <pc:sldMk cId="4246458364" sldId="318"/>
            <ac:spMk id="14" creationId="{5DFACEB2-7564-4FB9-B739-C2CE339BA3D2}"/>
          </ac:spMkLst>
        </pc:spChg>
        <pc:spChg chg="add del">
          <ac:chgData name="PALANIAPPAN Devarajan" userId="0ccb0e75-6f62-4860-b5c8-e1d1cc272866" providerId="ADAL" clId="{6BFA7752-9EC0-471E-AC56-E890149C7F72}" dt="2023-12-11T07:05:31.588" v="1849" actId="26606"/>
          <ac:spMkLst>
            <pc:docMk/>
            <pc:sldMk cId="4246458364" sldId="318"/>
            <ac:spMk id="15" creationId="{8213F8A0-12AE-4514-8372-0DD766EC28EE}"/>
          </ac:spMkLst>
        </pc:spChg>
        <pc:spChg chg="add del">
          <ac:chgData name="PALANIAPPAN Devarajan" userId="0ccb0e75-6f62-4860-b5c8-e1d1cc272866" providerId="ADAL" clId="{6BFA7752-9EC0-471E-AC56-E890149C7F72}" dt="2023-12-11T07:05:23.535" v="1843" actId="26606"/>
          <ac:spMkLst>
            <pc:docMk/>
            <pc:sldMk cId="4246458364" sldId="318"/>
            <ac:spMk id="17" creationId="{B527B32F-07F3-4C94-B09B-8C8F310F0D56}"/>
          </ac:spMkLst>
        </pc:spChg>
        <pc:spChg chg="add del">
          <ac:chgData name="PALANIAPPAN Devarajan" userId="0ccb0e75-6f62-4860-b5c8-e1d1cc272866" providerId="ADAL" clId="{6BFA7752-9EC0-471E-AC56-E890149C7F72}" dt="2023-12-11T07:05:23.535" v="1843" actId="26606"/>
          <ac:spMkLst>
            <pc:docMk/>
            <pc:sldMk cId="4246458364" sldId="318"/>
            <ac:spMk id="18" creationId="{7F41D4CC-403D-465E-9223-3277868A5D9E}"/>
          </ac:spMkLst>
        </pc:spChg>
        <pc:spChg chg="add del">
          <ac:chgData name="PALANIAPPAN Devarajan" userId="0ccb0e75-6f62-4860-b5c8-e1d1cc272866" providerId="ADAL" clId="{6BFA7752-9EC0-471E-AC56-E890149C7F72}" dt="2023-12-11T07:05:11.039" v="1828" actId="26606"/>
          <ac:spMkLst>
            <pc:docMk/>
            <pc:sldMk cId="4246458364" sldId="318"/>
            <ac:spMk id="19" creationId="{B527B32F-07F3-4C94-B09B-8C8F310F0D56}"/>
          </ac:spMkLst>
        </pc:spChg>
        <pc:spChg chg="add del">
          <ac:chgData name="PALANIAPPAN Devarajan" userId="0ccb0e75-6f62-4860-b5c8-e1d1cc272866" providerId="ADAL" clId="{6BFA7752-9EC0-471E-AC56-E890149C7F72}" dt="2023-12-11T07:05:11.039" v="1828" actId="26606"/>
          <ac:spMkLst>
            <pc:docMk/>
            <pc:sldMk cId="4246458364" sldId="318"/>
            <ac:spMk id="20" creationId="{7F41D4CC-403D-465E-9223-3277868A5D9E}"/>
          </ac:spMkLst>
        </pc:spChg>
        <pc:spChg chg="add del">
          <ac:chgData name="PALANIAPPAN Devarajan" userId="0ccb0e75-6f62-4860-b5c8-e1d1cc272866" providerId="ADAL" clId="{6BFA7752-9EC0-471E-AC56-E890149C7F72}" dt="2023-12-11T07:05:11.039" v="1828" actId="26606"/>
          <ac:spMkLst>
            <pc:docMk/>
            <pc:sldMk cId="4246458364" sldId="318"/>
            <ac:spMk id="21" creationId="{3DC4C688-715E-4A31-AB90-6A5752887D8A}"/>
          </ac:spMkLst>
        </pc:spChg>
        <pc:spChg chg="add del">
          <ac:chgData name="PALANIAPPAN Devarajan" userId="0ccb0e75-6f62-4860-b5c8-e1d1cc272866" providerId="ADAL" clId="{6BFA7752-9EC0-471E-AC56-E890149C7F72}" dt="2023-12-11T07:05:23.535" v="1843" actId="26606"/>
          <ac:spMkLst>
            <pc:docMk/>
            <pc:sldMk cId="4246458364" sldId="318"/>
            <ac:spMk id="22" creationId="{3DC4C688-715E-4A31-AB90-6A5752887D8A}"/>
          </ac:spMkLst>
        </pc:spChg>
        <pc:spChg chg="add del">
          <ac:chgData name="PALANIAPPAN Devarajan" userId="0ccb0e75-6f62-4860-b5c8-e1d1cc272866" providerId="ADAL" clId="{6BFA7752-9EC0-471E-AC56-E890149C7F72}" dt="2023-12-11T07:05:31.588" v="1849" actId="26606"/>
          <ac:spMkLst>
            <pc:docMk/>
            <pc:sldMk cId="4246458364" sldId="318"/>
            <ac:spMk id="23" creationId="{9EFF17D4-9A8C-4CE5-B096-D8CCD4400437}"/>
          </ac:spMkLst>
        </pc:spChg>
        <pc:spChg chg="add del">
          <ac:chgData name="PALANIAPPAN Devarajan" userId="0ccb0e75-6f62-4860-b5c8-e1d1cc272866" providerId="ADAL" clId="{6BFA7752-9EC0-471E-AC56-E890149C7F72}" dt="2023-12-11T07:05:14.726" v="1831" actId="26606"/>
          <ac:spMkLst>
            <pc:docMk/>
            <pc:sldMk cId="4246458364" sldId="318"/>
            <ac:spMk id="24" creationId="{22F15A2D-2324-487D-A02A-BF46C5C580EB}"/>
          </ac:spMkLst>
        </pc:spChg>
        <pc:spChg chg="add del">
          <ac:chgData name="PALANIAPPAN Devarajan" userId="0ccb0e75-6f62-4860-b5c8-e1d1cc272866" providerId="ADAL" clId="{6BFA7752-9EC0-471E-AC56-E890149C7F72}" dt="2023-12-11T07:05:14.726" v="1831" actId="26606"/>
          <ac:spMkLst>
            <pc:docMk/>
            <pc:sldMk cId="4246458364" sldId="318"/>
            <ac:spMk id="25" creationId="{2AEAFA59-923A-4F54-8B49-44C970BCC323}"/>
          </ac:spMkLst>
        </pc:spChg>
        <pc:spChg chg="add del">
          <ac:chgData name="PALANIAPPAN Devarajan" userId="0ccb0e75-6f62-4860-b5c8-e1d1cc272866" providerId="ADAL" clId="{6BFA7752-9EC0-471E-AC56-E890149C7F72}" dt="2023-12-11T07:05:14.726" v="1831" actId="26606"/>
          <ac:spMkLst>
            <pc:docMk/>
            <pc:sldMk cId="4246458364" sldId="318"/>
            <ac:spMk id="26" creationId="{C37E9D4B-7BFA-4D10-B666-547BAC499469}"/>
          </ac:spMkLst>
        </pc:spChg>
        <pc:spChg chg="add del">
          <ac:chgData name="PALANIAPPAN Devarajan" userId="0ccb0e75-6f62-4860-b5c8-e1d1cc272866" providerId="ADAL" clId="{6BFA7752-9EC0-471E-AC56-E890149C7F72}" dt="2023-12-11T07:05:37.930" v="1852" actId="26606"/>
          <ac:spMkLst>
            <pc:docMk/>
            <pc:sldMk cId="4246458364" sldId="318"/>
            <ac:spMk id="27" creationId="{69D184B2-2226-4E31-BCCB-444330767440}"/>
          </ac:spMkLst>
        </pc:spChg>
        <pc:spChg chg="add del">
          <ac:chgData name="PALANIAPPAN Devarajan" userId="0ccb0e75-6f62-4860-b5c8-e1d1cc272866" providerId="ADAL" clId="{6BFA7752-9EC0-471E-AC56-E890149C7F72}" dt="2023-12-11T07:05:37.930" v="1852" actId="26606"/>
          <ac:spMkLst>
            <pc:docMk/>
            <pc:sldMk cId="4246458364" sldId="318"/>
            <ac:spMk id="28" creationId="{1AC4D4E3-486A-464A-8EC8-D44881097267}"/>
          </ac:spMkLst>
        </pc:spChg>
        <pc:spChg chg="add del">
          <ac:chgData name="PALANIAPPAN Devarajan" userId="0ccb0e75-6f62-4860-b5c8-e1d1cc272866" providerId="ADAL" clId="{6BFA7752-9EC0-471E-AC56-E890149C7F72}" dt="2023-12-11T07:05:37.930" v="1852" actId="26606"/>
          <ac:spMkLst>
            <pc:docMk/>
            <pc:sldMk cId="4246458364" sldId="318"/>
            <ac:spMk id="29" creationId="{864DE13E-58EB-4475-B79C-0D4FC651239B}"/>
          </ac:spMkLst>
        </pc:spChg>
        <pc:spChg chg="add del">
          <ac:chgData name="PALANIAPPAN Devarajan" userId="0ccb0e75-6f62-4860-b5c8-e1d1cc272866" providerId="ADAL" clId="{6BFA7752-9EC0-471E-AC56-E890149C7F72}" dt="2023-12-11T07:05:53.166" v="1870" actId="26606"/>
          <ac:spMkLst>
            <pc:docMk/>
            <pc:sldMk cId="4246458364" sldId="318"/>
            <ac:spMk id="31" creationId="{A9F529C3-C941-49FD-8C67-82F134F64BDB}"/>
          </ac:spMkLst>
        </pc:spChg>
        <pc:spChg chg="add del">
          <ac:chgData name="PALANIAPPAN Devarajan" userId="0ccb0e75-6f62-4860-b5c8-e1d1cc272866" providerId="ADAL" clId="{6BFA7752-9EC0-471E-AC56-E890149C7F72}" dt="2023-12-11T07:05:53.166" v="1870" actId="26606"/>
          <ac:spMkLst>
            <pc:docMk/>
            <pc:sldMk cId="4246458364" sldId="318"/>
            <ac:spMk id="32" creationId="{20586029-32A0-47E5-9AEC-AE3ABA6B94D0}"/>
          </ac:spMkLst>
        </pc:spChg>
        <pc:spChg chg="add del">
          <ac:chgData name="PALANIAPPAN Devarajan" userId="0ccb0e75-6f62-4860-b5c8-e1d1cc272866" providerId="ADAL" clId="{6BFA7752-9EC0-471E-AC56-E890149C7F72}" dt="2023-12-11T07:05:41.574" v="1855" actId="26606"/>
          <ac:spMkLst>
            <pc:docMk/>
            <pc:sldMk cId="4246458364" sldId="318"/>
            <ac:spMk id="33" creationId="{E9DCA5EA-C9F1-43F7-8CD9-E7D77919EBE7}"/>
          </ac:spMkLst>
        </pc:spChg>
        <pc:spChg chg="add del">
          <ac:chgData name="PALANIAPPAN Devarajan" userId="0ccb0e75-6f62-4860-b5c8-e1d1cc272866" providerId="ADAL" clId="{6BFA7752-9EC0-471E-AC56-E890149C7F72}" dt="2023-12-11T07:06:29.184" v="1882" actId="26606"/>
          <ac:spMkLst>
            <pc:docMk/>
            <pc:sldMk cId="4246458364" sldId="318"/>
            <ac:spMk id="35" creationId="{B527B32F-07F3-4C94-B09B-8C8F310F0D56}"/>
          </ac:spMkLst>
        </pc:spChg>
        <pc:spChg chg="add del">
          <ac:chgData name="PALANIAPPAN Devarajan" userId="0ccb0e75-6f62-4860-b5c8-e1d1cc272866" providerId="ADAL" clId="{6BFA7752-9EC0-471E-AC56-E890149C7F72}" dt="2023-12-11T07:05:42.942" v="1858" actId="26606"/>
          <ac:spMkLst>
            <pc:docMk/>
            <pc:sldMk cId="4246458364" sldId="318"/>
            <ac:spMk id="36" creationId="{22C6C9C9-83BF-4A6C-A1BF-C1735C61B4FF}"/>
          </ac:spMkLst>
        </pc:spChg>
        <pc:spChg chg="add del">
          <ac:chgData name="PALANIAPPAN Devarajan" userId="0ccb0e75-6f62-4860-b5c8-e1d1cc272866" providerId="ADAL" clId="{6BFA7752-9EC0-471E-AC56-E890149C7F72}" dt="2023-12-11T07:05:56.559" v="1873" actId="26606"/>
          <ac:spMkLst>
            <pc:docMk/>
            <pc:sldMk cId="4246458364" sldId="318"/>
            <ac:spMk id="37" creationId="{22F15A2D-2324-487D-A02A-BF46C5C580EB}"/>
          </ac:spMkLst>
        </pc:spChg>
        <pc:spChg chg="add del">
          <ac:chgData name="PALANIAPPAN Devarajan" userId="0ccb0e75-6f62-4860-b5c8-e1d1cc272866" providerId="ADAL" clId="{6BFA7752-9EC0-471E-AC56-E890149C7F72}" dt="2023-12-11T07:05:56.559" v="1873" actId="26606"/>
          <ac:spMkLst>
            <pc:docMk/>
            <pc:sldMk cId="4246458364" sldId="318"/>
            <ac:spMk id="38" creationId="{2AEAFA59-923A-4F54-8B49-44C970BCC323}"/>
          </ac:spMkLst>
        </pc:spChg>
        <pc:spChg chg="add del">
          <ac:chgData name="PALANIAPPAN Devarajan" userId="0ccb0e75-6f62-4860-b5c8-e1d1cc272866" providerId="ADAL" clId="{6BFA7752-9EC0-471E-AC56-E890149C7F72}" dt="2023-12-11T07:05:44.104" v="1861" actId="26606"/>
          <ac:spMkLst>
            <pc:docMk/>
            <pc:sldMk cId="4246458364" sldId="318"/>
            <ac:spMk id="39" creationId="{664E23E2-7440-4E36-A67B-0F88C5F7E185}"/>
          </ac:spMkLst>
        </pc:spChg>
        <pc:spChg chg="add del">
          <ac:chgData name="PALANIAPPAN Devarajan" userId="0ccb0e75-6f62-4860-b5c8-e1d1cc272866" providerId="ADAL" clId="{6BFA7752-9EC0-471E-AC56-E890149C7F72}" dt="2023-12-11T07:05:44.104" v="1861" actId="26606"/>
          <ac:spMkLst>
            <pc:docMk/>
            <pc:sldMk cId="4246458364" sldId="318"/>
            <ac:spMk id="40" creationId="{B06949AE-010D-4C18-8AED-7872085ADD57}"/>
          </ac:spMkLst>
        </pc:spChg>
        <pc:spChg chg="add del">
          <ac:chgData name="PALANIAPPAN Devarajan" userId="0ccb0e75-6f62-4860-b5c8-e1d1cc272866" providerId="ADAL" clId="{6BFA7752-9EC0-471E-AC56-E890149C7F72}" dt="2023-12-11T07:05:44.104" v="1861" actId="26606"/>
          <ac:spMkLst>
            <pc:docMk/>
            <pc:sldMk cId="4246458364" sldId="318"/>
            <ac:spMk id="41" creationId="{FE54AADB-50C7-4293-94C0-27361A32B8CF}"/>
          </ac:spMkLst>
        </pc:spChg>
        <pc:spChg chg="add del">
          <ac:chgData name="PALANIAPPAN Devarajan" userId="0ccb0e75-6f62-4860-b5c8-e1d1cc272866" providerId="ADAL" clId="{6BFA7752-9EC0-471E-AC56-E890149C7F72}" dt="2023-12-11T07:05:56.559" v="1873" actId="26606"/>
          <ac:spMkLst>
            <pc:docMk/>
            <pc:sldMk cId="4246458364" sldId="318"/>
            <ac:spMk id="42" creationId="{C37E9D4B-7BFA-4D10-B666-547BAC499469}"/>
          </ac:spMkLst>
        </pc:spChg>
        <pc:spChg chg="add del">
          <ac:chgData name="PALANIAPPAN Devarajan" userId="0ccb0e75-6f62-4860-b5c8-e1d1cc272866" providerId="ADAL" clId="{6BFA7752-9EC0-471E-AC56-E890149C7F72}" dt="2023-12-11T07:06:29.184" v="1882" actId="26606"/>
          <ac:spMkLst>
            <pc:docMk/>
            <pc:sldMk cId="4246458364" sldId="318"/>
            <ac:spMk id="43" creationId="{7F41D4CC-403D-465E-9223-3277868A5D9E}"/>
          </ac:spMkLst>
        </pc:spChg>
        <pc:spChg chg="add del">
          <ac:chgData name="PALANIAPPAN Devarajan" userId="0ccb0e75-6f62-4860-b5c8-e1d1cc272866" providerId="ADAL" clId="{6BFA7752-9EC0-471E-AC56-E890149C7F72}" dt="2023-12-11T07:05:45.439" v="1864" actId="26606"/>
          <ac:spMkLst>
            <pc:docMk/>
            <pc:sldMk cId="4246458364" sldId="318"/>
            <ac:spMk id="44" creationId="{11BE3FA7-0D70-4431-814F-D8C40576EA93}"/>
          </ac:spMkLst>
        </pc:spChg>
        <pc:spChg chg="add del">
          <ac:chgData name="PALANIAPPAN Devarajan" userId="0ccb0e75-6f62-4860-b5c8-e1d1cc272866" providerId="ADAL" clId="{6BFA7752-9EC0-471E-AC56-E890149C7F72}" dt="2023-12-11T07:06:18.114" v="1876" actId="26606"/>
          <ac:spMkLst>
            <pc:docMk/>
            <pc:sldMk cId="4246458364" sldId="318"/>
            <ac:spMk id="45" creationId="{9E90EB45-EEE9-4563-8179-65EF62AE0978}"/>
          </ac:spMkLst>
        </pc:spChg>
        <pc:spChg chg="add del">
          <ac:chgData name="PALANIAPPAN Devarajan" userId="0ccb0e75-6f62-4860-b5c8-e1d1cc272866" providerId="ADAL" clId="{6BFA7752-9EC0-471E-AC56-E890149C7F72}" dt="2023-12-11T07:06:18.114" v="1876" actId="26606"/>
          <ac:spMkLst>
            <pc:docMk/>
            <pc:sldMk cId="4246458364" sldId="318"/>
            <ac:spMk id="46" creationId="{23D0EF74-AD1E-4FD9-914D-8EC9058EBBA3}"/>
          </ac:spMkLst>
        </pc:spChg>
        <pc:spChg chg="add del">
          <ac:chgData name="PALANIAPPAN Devarajan" userId="0ccb0e75-6f62-4860-b5c8-e1d1cc272866" providerId="ADAL" clId="{6BFA7752-9EC0-471E-AC56-E890149C7F72}" dt="2023-12-11T07:06:29.184" v="1882" actId="26606"/>
          <ac:spMkLst>
            <pc:docMk/>
            <pc:sldMk cId="4246458364" sldId="318"/>
            <ac:spMk id="47" creationId="{3DC4C688-715E-4A31-AB90-6A5752887D8A}"/>
          </ac:spMkLst>
        </pc:spChg>
        <pc:spChg chg="add del">
          <ac:chgData name="PALANIAPPAN Devarajan" userId="0ccb0e75-6f62-4860-b5c8-e1d1cc272866" providerId="ADAL" clId="{6BFA7752-9EC0-471E-AC56-E890149C7F72}" dt="2023-12-11T07:08:56.655" v="1947" actId="26606"/>
          <ac:spMkLst>
            <pc:docMk/>
            <pc:sldMk cId="4246458364" sldId="318"/>
            <ac:spMk id="48" creationId="{73EDB3DA-AEF0-428A-A317-C42827E6C836}"/>
          </ac:spMkLst>
        </pc:spChg>
        <pc:spChg chg="add del">
          <ac:chgData name="PALANIAPPAN Devarajan" userId="0ccb0e75-6f62-4860-b5c8-e1d1cc272866" providerId="ADAL" clId="{6BFA7752-9EC0-471E-AC56-E890149C7F72}" dt="2023-12-11T07:08:56.655" v="1947" actId="26606"/>
          <ac:spMkLst>
            <pc:docMk/>
            <pc:sldMk cId="4246458364" sldId="318"/>
            <ac:spMk id="51" creationId="{4A06AD8B-0227-4FF6-AEB4-C66C5A5398C1}"/>
          </ac:spMkLst>
        </pc:spChg>
        <pc:spChg chg="add del">
          <ac:chgData name="PALANIAPPAN Devarajan" userId="0ccb0e75-6f62-4860-b5c8-e1d1cc272866" providerId="ADAL" clId="{6BFA7752-9EC0-471E-AC56-E890149C7F72}" dt="2023-12-11T07:08:56.655" v="1947" actId="26606"/>
          <ac:spMkLst>
            <pc:docMk/>
            <pc:sldMk cId="4246458364" sldId="318"/>
            <ac:spMk id="52" creationId="{5DFACEB2-7564-4FB9-B739-C2CE339BA3D2}"/>
          </ac:spMkLst>
        </pc:spChg>
        <pc:spChg chg="add del">
          <ac:chgData name="PALANIAPPAN Devarajan" userId="0ccb0e75-6f62-4860-b5c8-e1d1cc272866" providerId="ADAL" clId="{6BFA7752-9EC0-471E-AC56-E890149C7F72}" dt="2023-12-11T07:07:16.682" v="1903" actId="26606"/>
          <ac:spMkLst>
            <pc:docMk/>
            <pc:sldMk cId="4246458364" sldId="318"/>
            <ac:spMk id="55" creationId="{42A4FC2C-047E-45A5-965D-8E1E3BF09BC6}"/>
          </ac:spMkLst>
        </pc:spChg>
        <pc:spChg chg="add del">
          <ac:chgData name="PALANIAPPAN Devarajan" userId="0ccb0e75-6f62-4860-b5c8-e1d1cc272866" providerId="ADAL" clId="{6BFA7752-9EC0-471E-AC56-E890149C7F72}" dt="2023-12-11T07:06:51.576" v="1892" actId="26606"/>
          <ac:spMkLst>
            <pc:docMk/>
            <pc:sldMk cId="4246458364" sldId="318"/>
            <ac:spMk id="57" creationId="{69D184B2-2226-4E31-BCCB-444330767440}"/>
          </ac:spMkLst>
        </pc:spChg>
        <pc:spChg chg="add del">
          <ac:chgData name="PALANIAPPAN Devarajan" userId="0ccb0e75-6f62-4860-b5c8-e1d1cc272866" providerId="ADAL" clId="{6BFA7752-9EC0-471E-AC56-E890149C7F72}" dt="2023-12-11T07:07:19.184" v="1906" actId="26606"/>
          <ac:spMkLst>
            <pc:docMk/>
            <pc:sldMk cId="4246458364" sldId="318"/>
            <ac:spMk id="58" creationId="{F3060C83-F051-4F0E-ABAD-AA0DFC48B218}"/>
          </ac:spMkLst>
        </pc:spChg>
        <pc:spChg chg="add del">
          <ac:chgData name="PALANIAPPAN Devarajan" userId="0ccb0e75-6f62-4860-b5c8-e1d1cc272866" providerId="ADAL" clId="{6BFA7752-9EC0-471E-AC56-E890149C7F72}" dt="2023-12-11T07:06:51.576" v="1892" actId="26606"/>
          <ac:spMkLst>
            <pc:docMk/>
            <pc:sldMk cId="4246458364" sldId="318"/>
            <ac:spMk id="59" creationId="{1AC4D4E3-486A-464A-8EC8-D44881097267}"/>
          </ac:spMkLst>
        </pc:spChg>
        <pc:spChg chg="add del">
          <ac:chgData name="PALANIAPPAN Devarajan" userId="0ccb0e75-6f62-4860-b5c8-e1d1cc272866" providerId="ADAL" clId="{6BFA7752-9EC0-471E-AC56-E890149C7F72}" dt="2023-12-11T07:07:19.184" v="1906" actId="26606"/>
          <ac:spMkLst>
            <pc:docMk/>
            <pc:sldMk cId="4246458364" sldId="318"/>
            <ac:spMk id="60" creationId="{83C98ABE-055B-441F-B07E-44F97F083C39}"/>
          </ac:spMkLst>
        </pc:spChg>
        <pc:spChg chg="add del">
          <ac:chgData name="PALANIAPPAN Devarajan" userId="0ccb0e75-6f62-4860-b5c8-e1d1cc272866" providerId="ADAL" clId="{6BFA7752-9EC0-471E-AC56-E890149C7F72}" dt="2023-12-11T07:06:51.576" v="1892" actId="26606"/>
          <ac:spMkLst>
            <pc:docMk/>
            <pc:sldMk cId="4246458364" sldId="318"/>
            <ac:spMk id="61" creationId="{864DE13E-58EB-4475-B79C-0D4FC651239B}"/>
          </ac:spMkLst>
        </pc:spChg>
        <pc:spChg chg="add del">
          <ac:chgData name="PALANIAPPAN Devarajan" userId="0ccb0e75-6f62-4860-b5c8-e1d1cc272866" providerId="ADAL" clId="{6BFA7752-9EC0-471E-AC56-E890149C7F72}" dt="2023-12-11T07:07:19.184" v="1906" actId="26606"/>
          <ac:spMkLst>
            <pc:docMk/>
            <pc:sldMk cId="4246458364" sldId="318"/>
            <ac:spMk id="62" creationId="{29FDB030-9B49-4CED-8CCD-4D99382388AC}"/>
          </ac:spMkLst>
        </pc:spChg>
        <pc:spChg chg="add del">
          <ac:chgData name="PALANIAPPAN Devarajan" userId="0ccb0e75-6f62-4860-b5c8-e1d1cc272866" providerId="ADAL" clId="{6BFA7752-9EC0-471E-AC56-E890149C7F72}" dt="2023-12-11T07:07:19.184" v="1906" actId="26606"/>
          <ac:spMkLst>
            <pc:docMk/>
            <pc:sldMk cId="4246458364" sldId="318"/>
            <ac:spMk id="64" creationId="{3783CA14-24A1-485C-8B30-D6A5D87987AD}"/>
          </ac:spMkLst>
        </pc:spChg>
        <pc:spChg chg="add del">
          <ac:chgData name="PALANIAPPAN Devarajan" userId="0ccb0e75-6f62-4860-b5c8-e1d1cc272866" providerId="ADAL" clId="{6BFA7752-9EC0-471E-AC56-E890149C7F72}" dt="2023-12-11T07:06:59.464" v="1895" actId="26606"/>
          <ac:spMkLst>
            <pc:docMk/>
            <pc:sldMk cId="4246458364" sldId="318"/>
            <ac:spMk id="65" creationId="{1FE21981-771D-4A29-8D3A-D068BE54BFE9}"/>
          </ac:spMkLst>
        </pc:spChg>
        <pc:spChg chg="add del">
          <ac:chgData name="PALANIAPPAN Devarajan" userId="0ccb0e75-6f62-4860-b5c8-e1d1cc272866" providerId="ADAL" clId="{6BFA7752-9EC0-471E-AC56-E890149C7F72}" dt="2023-12-11T07:07:19.184" v="1906" actId="26606"/>
          <ac:spMkLst>
            <pc:docMk/>
            <pc:sldMk cId="4246458364" sldId="318"/>
            <ac:spMk id="66" creationId="{9A97C86A-04D6-40F7-AE84-31AB43E6A846}"/>
          </ac:spMkLst>
        </pc:spChg>
        <pc:spChg chg="add del">
          <ac:chgData name="PALANIAPPAN Devarajan" userId="0ccb0e75-6f62-4860-b5c8-e1d1cc272866" providerId="ADAL" clId="{6BFA7752-9EC0-471E-AC56-E890149C7F72}" dt="2023-12-11T07:07:19.184" v="1906" actId="26606"/>
          <ac:spMkLst>
            <pc:docMk/>
            <pc:sldMk cId="4246458364" sldId="318"/>
            <ac:spMk id="67" creationId="{FF9F2414-84E8-453E-B1F3-389FDE8192D9}"/>
          </ac:spMkLst>
        </pc:spChg>
        <pc:spChg chg="add del">
          <ac:chgData name="PALANIAPPAN Devarajan" userId="0ccb0e75-6f62-4860-b5c8-e1d1cc272866" providerId="ADAL" clId="{6BFA7752-9EC0-471E-AC56-E890149C7F72}" dt="2023-12-11T07:07:06.368" v="1898" actId="26606"/>
          <ac:spMkLst>
            <pc:docMk/>
            <pc:sldMk cId="4246458364" sldId="318"/>
            <ac:spMk id="68" creationId="{A169D286-F4D7-4C8B-A6BD-D05384C7F1D8}"/>
          </ac:spMkLst>
        </pc:spChg>
        <pc:spChg chg="add del">
          <ac:chgData name="PALANIAPPAN Devarajan" userId="0ccb0e75-6f62-4860-b5c8-e1d1cc272866" providerId="ADAL" clId="{6BFA7752-9EC0-471E-AC56-E890149C7F72}" dt="2023-12-11T07:07:06.368" v="1898" actId="26606"/>
          <ac:spMkLst>
            <pc:docMk/>
            <pc:sldMk cId="4246458364" sldId="318"/>
            <ac:spMk id="69" creationId="{39E8235E-135E-4261-8F54-2B316E493C42}"/>
          </ac:spMkLst>
        </pc:spChg>
        <pc:spChg chg="add del">
          <ac:chgData name="PALANIAPPAN Devarajan" userId="0ccb0e75-6f62-4860-b5c8-e1d1cc272866" providerId="ADAL" clId="{6BFA7752-9EC0-471E-AC56-E890149C7F72}" dt="2023-12-11T07:07:06.368" v="1898" actId="26606"/>
          <ac:spMkLst>
            <pc:docMk/>
            <pc:sldMk cId="4246458364" sldId="318"/>
            <ac:spMk id="70" creationId="{D4ED8EC3-4D57-4620-93CE-4E6661F09A3E}"/>
          </ac:spMkLst>
        </pc:spChg>
        <pc:spChg chg="add del">
          <ac:chgData name="PALANIAPPAN Devarajan" userId="0ccb0e75-6f62-4860-b5c8-e1d1cc272866" providerId="ADAL" clId="{6BFA7752-9EC0-471E-AC56-E890149C7F72}" dt="2023-12-11T07:07:06.368" v="1898" actId="26606"/>
          <ac:spMkLst>
            <pc:docMk/>
            <pc:sldMk cId="4246458364" sldId="318"/>
            <ac:spMk id="71" creationId="{83BCB34A-2F40-4F41-8488-A134C1C155B7}"/>
          </ac:spMkLst>
        </pc:spChg>
        <pc:spChg chg="add del">
          <ac:chgData name="PALANIAPPAN Devarajan" userId="0ccb0e75-6f62-4860-b5c8-e1d1cc272866" providerId="ADAL" clId="{6BFA7752-9EC0-471E-AC56-E890149C7F72}" dt="2023-12-11T07:07:06.368" v="1898" actId="26606"/>
          <ac:spMkLst>
            <pc:docMk/>
            <pc:sldMk cId="4246458364" sldId="318"/>
            <ac:spMk id="72" creationId="{F78382DC-4207-465E-B379-1E16448AA222}"/>
          </ac:spMkLst>
        </pc:spChg>
        <pc:spChg chg="add del">
          <ac:chgData name="PALANIAPPAN Devarajan" userId="0ccb0e75-6f62-4860-b5c8-e1d1cc272866" providerId="ADAL" clId="{6BFA7752-9EC0-471E-AC56-E890149C7F72}" dt="2023-12-11T07:07:19.184" v="1906" actId="26606"/>
          <ac:spMkLst>
            <pc:docMk/>
            <pc:sldMk cId="4246458364" sldId="318"/>
            <ac:spMk id="73" creationId="{3ECA69A1-7536-43AC-85EF-C7106179F5ED}"/>
          </ac:spMkLst>
        </pc:spChg>
        <pc:spChg chg="add del">
          <ac:chgData name="PALANIAPPAN Devarajan" userId="0ccb0e75-6f62-4860-b5c8-e1d1cc272866" providerId="ADAL" clId="{6BFA7752-9EC0-471E-AC56-E890149C7F72}" dt="2023-12-11T07:07:35.571" v="1909" actId="26606"/>
          <ac:spMkLst>
            <pc:docMk/>
            <pc:sldMk cId="4246458364" sldId="318"/>
            <ac:spMk id="75" creationId="{8B089790-F4B6-46A7-BB28-7B74A9A9EFDC}"/>
          </ac:spMkLst>
        </pc:spChg>
        <pc:spChg chg="add del">
          <ac:chgData name="PALANIAPPAN Devarajan" userId="0ccb0e75-6f62-4860-b5c8-e1d1cc272866" providerId="ADAL" clId="{6BFA7752-9EC0-471E-AC56-E890149C7F72}" dt="2023-12-11T07:07:48.658" v="1912" actId="26606"/>
          <ac:spMkLst>
            <pc:docMk/>
            <pc:sldMk cId="4246458364" sldId="318"/>
            <ac:spMk id="82" creationId="{4613B4A9-1C7C-4729-A016-AB42D3979460}"/>
          </ac:spMkLst>
        </pc:spChg>
        <pc:spChg chg="add del">
          <ac:chgData name="PALANIAPPAN Devarajan" userId="0ccb0e75-6f62-4860-b5c8-e1d1cc272866" providerId="ADAL" clId="{6BFA7752-9EC0-471E-AC56-E890149C7F72}" dt="2023-12-11T07:07:52.539" v="1915" actId="26606"/>
          <ac:spMkLst>
            <pc:docMk/>
            <pc:sldMk cId="4246458364" sldId="318"/>
            <ac:spMk id="84" creationId="{8B089790-F4B6-46A7-BB28-7B74A9A9EFDC}"/>
          </ac:spMkLst>
        </pc:spChg>
        <pc:spChg chg="add del">
          <ac:chgData name="PALANIAPPAN Devarajan" userId="0ccb0e75-6f62-4860-b5c8-e1d1cc272866" providerId="ADAL" clId="{6BFA7752-9EC0-471E-AC56-E890149C7F72}" dt="2023-12-11T07:07:57.073" v="1918" actId="26606"/>
          <ac:spMkLst>
            <pc:docMk/>
            <pc:sldMk cId="4246458364" sldId="318"/>
            <ac:spMk id="91" creationId="{F3060C83-F051-4F0E-ABAD-AA0DFC48B218}"/>
          </ac:spMkLst>
        </pc:spChg>
        <pc:spChg chg="add del">
          <ac:chgData name="PALANIAPPAN Devarajan" userId="0ccb0e75-6f62-4860-b5c8-e1d1cc272866" providerId="ADAL" clId="{6BFA7752-9EC0-471E-AC56-E890149C7F72}" dt="2023-12-11T07:07:57.073" v="1918" actId="26606"/>
          <ac:spMkLst>
            <pc:docMk/>
            <pc:sldMk cId="4246458364" sldId="318"/>
            <ac:spMk id="92" creationId="{83C98ABE-055B-441F-B07E-44F97F083C39}"/>
          </ac:spMkLst>
        </pc:spChg>
        <pc:spChg chg="add del">
          <ac:chgData name="PALANIAPPAN Devarajan" userId="0ccb0e75-6f62-4860-b5c8-e1d1cc272866" providerId="ADAL" clId="{6BFA7752-9EC0-471E-AC56-E890149C7F72}" dt="2023-12-11T07:07:57.073" v="1918" actId="26606"/>
          <ac:spMkLst>
            <pc:docMk/>
            <pc:sldMk cId="4246458364" sldId="318"/>
            <ac:spMk id="93" creationId="{29FDB030-9B49-4CED-8CCD-4D99382388AC}"/>
          </ac:spMkLst>
        </pc:spChg>
        <pc:spChg chg="add del">
          <ac:chgData name="PALANIAPPAN Devarajan" userId="0ccb0e75-6f62-4860-b5c8-e1d1cc272866" providerId="ADAL" clId="{6BFA7752-9EC0-471E-AC56-E890149C7F72}" dt="2023-12-11T07:07:57.073" v="1918" actId="26606"/>
          <ac:spMkLst>
            <pc:docMk/>
            <pc:sldMk cId="4246458364" sldId="318"/>
            <ac:spMk id="94" creationId="{3783CA14-24A1-485C-8B30-D6A5D87987AD}"/>
          </ac:spMkLst>
        </pc:spChg>
        <pc:spChg chg="add del">
          <ac:chgData name="PALANIAPPAN Devarajan" userId="0ccb0e75-6f62-4860-b5c8-e1d1cc272866" providerId="ADAL" clId="{6BFA7752-9EC0-471E-AC56-E890149C7F72}" dt="2023-12-11T07:07:57.073" v="1918" actId="26606"/>
          <ac:spMkLst>
            <pc:docMk/>
            <pc:sldMk cId="4246458364" sldId="318"/>
            <ac:spMk id="95" creationId="{9A97C86A-04D6-40F7-AE84-31AB43E6A846}"/>
          </ac:spMkLst>
        </pc:spChg>
        <pc:spChg chg="add del">
          <ac:chgData name="PALANIAPPAN Devarajan" userId="0ccb0e75-6f62-4860-b5c8-e1d1cc272866" providerId="ADAL" clId="{6BFA7752-9EC0-471E-AC56-E890149C7F72}" dt="2023-12-11T07:07:57.073" v="1918" actId="26606"/>
          <ac:spMkLst>
            <pc:docMk/>
            <pc:sldMk cId="4246458364" sldId="318"/>
            <ac:spMk id="96" creationId="{FF9F2414-84E8-453E-B1F3-389FDE8192D9}"/>
          </ac:spMkLst>
        </pc:spChg>
        <pc:spChg chg="add del">
          <ac:chgData name="PALANIAPPAN Devarajan" userId="0ccb0e75-6f62-4860-b5c8-e1d1cc272866" providerId="ADAL" clId="{6BFA7752-9EC0-471E-AC56-E890149C7F72}" dt="2023-12-11T07:07:57.073" v="1918" actId="26606"/>
          <ac:spMkLst>
            <pc:docMk/>
            <pc:sldMk cId="4246458364" sldId="318"/>
            <ac:spMk id="97" creationId="{3ECA69A1-7536-43AC-85EF-C7106179F5ED}"/>
          </ac:spMkLst>
        </pc:spChg>
        <pc:spChg chg="add del">
          <ac:chgData name="PALANIAPPAN Devarajan" userId="0ccb0e75-6f62-4860-b5c8-e1d1cc272866" providerId="ADAL" clId="{6BFA7752-9EC0-471E-AC56-E890149C7F72}" dt="2023-12-11T07:08:14.795" v="1921" actId="26606"/>
          <ac:spMkLst>
            <pc:docMk/>
            <pc:sldMk cId="4246458364" sldId="318"/>
            <ac:spMk id="99" creationId="{32BC26D8-82FB-445E-AA49-62A77D7C1EE0}"/>
          </ac:spMkLst>
        </pc:spChg>
        <pc:spChg chg="add del">
          <ac:chgData name="PALANIAPPAN Devarajan" userId="0ccb0e75-6f62-4860-b5c8-e1d1cc272866" providerId="ADAL" clId="{6BFA7752-9EC0-471E-AC56-E890149C7F72}" dt="2023-12-11T07:08:14.795" v="1921" actId="26606"/>
          <ac:spMkLst>
            <pc:docMk/>
            <pc:sldMk cId="4246458364" sldId="318"/>
            <ac:spMk id="100" creationId="{CB44330D-EA18-4254-AA95-EB49948539B8}"/>
          </ac:spMkLst>
        </pc:spChg>
        <pc:spChg chg="add del">
          <ac:chgData name="PALANIAPPAN Devarajan" userId="0ccb0e75-6f62-4860-b5c8-e1d1cc272866" providerId="ADAL" clId="{6BFA7752-9EC0-471E-AC56-E890149C7F72}" dt="2023-12-11T07:08:16.536" v="1924" actId="26606"/>
          <ac:spMkLst>
            <pc:docMk/>
            <pc:sldMk cId="4246458364" sldId="318"/>
            <ac:spMk id="102" creationId="{42A4FC2C-047E-45A5-965D-8E1E3BF09BC6}"/>
          </ac:spMkLst>
        </pc:spChg>
        <pc:spChg chg="add del">
          <ac:chgData name="PALANIAPPAN Devarajan" userId="0ccb0e75-6f62-4860-b5c8-e1d1cc272866" providerId="ADAL" clId="{6BFA7752-9EC0-471E-AC56-E890149C7F72}" dt="2023-12-11T07:08:17.964" v="1927" actId="26606"/>
          <ac:spMkLst>
            <pc:docMk/>
            <pc:sldMk cId="4246458364" sldId="318"/>
            <ac:spMk id="104" creationId="{8B089790-F4B6-46A7-BB28-7B74A9A9EFDC}"/>
          </ac:spMkLst>
        </pc:spChg>
        <pc:spChg chg="add del">
          <ac:chgData name="PALANIAPPAN Devarajan" userId="0ccb0e75-6f62-4860-b5c8-e1d1cc272866" providerId="ADAL" clId="{6BFA7752-9EC0-471E-AC56-E890149C7F72}" dt="2023-12-11T07:08:28.682" v="1930" actId="26606"/>
          <ac:spMkLst>
            <pc:docMk/>
            <pc:sldMk cId="4246458364" sldId="318"/>
            <ac:spMk id="111" creationId="{42A4FC2C-047E-45A5-965D-8E1E3BF09BC6}"/>
          </ac:spMkLst>
        </pc:spChg>
        <pc:spChg chg="add del">
          <ac:chgData name="PALANIAPPAN Devarajan" userId="0ccb0e75-6f62-4860-b5c8-e1d1cc272866" providerId="ADAL" clId="{6BFA7752-9EC0-471E-AC56-E890149C7F72}" dt="2023-12-11T07:08:41.450" v="1933" actId="26606"/>
          <ac:spMkLst>
            <pc:docMk/>
            <pc:sldMk cId="4246458364" sldId="318"/>
            <ac:spMk id="113" creationId="{4613B4A9-1C7C-4729-A016-AB42D3979460}"/>
          </ac:spMkLst>
        </pc:spChg>
        <pc:spChg chg="add del">
          <ac:chgData name="PALANIAPPAN Devarajan" userId="0ccb0e75-6f62-4860-b5c8-e1d1cc272866" providerId="ADAL" clId="{6BFA7752-9EC0-471E-AC56-E890149C7F72}" dt="2023-12-11T07:08:45.162" v="1936" actId="26606"/>
          <ac:spMkLst>
            <pc:docMk/>
            <pc:sldMk cId="4246458364" sldId="318"/>
            <ac:spMk id="115" creationId="{AB8C311F-7253-4AED-9701-7FC0708C41C7}"/>
          </ac:spMkLst>
        </pc:spChg>
        <pc:spChg chg="add del">
          <ac:chgData name="PALANIAPPAN Devarajan" userId="0ccb0e75-6f62-4860-b5c8-e1d1cc272866" providerId="ADAL" clId="{6BFA7752-9EC0-471E-AC56-E890149C7F72}" dt="2023-12-11T07:08:45.162" v="1936" actId="26606"/>
          <ac:spMkLst>
            <pc:docMk/>
            <pc:sldMk cId="4246458364" sldId="318"/>
            <ac:spMk id="116" creationId="{E2384209-CB15-4CDF-9D31-C44FD9A3F20D}"/>
          </ac:spMkLst>
        </pc:spChg>
        <pc:spChg chg="add del">
          <ac:chgData name="PALANIAPPAN Devarajan" userId="0ccb0e75-6f62-4860-b5c8-e1d1cc272866" providerId="ADAL" clId="{6BFA7752-9EC0-471E-AC56-E890149C7F72}" dt="2023-12-11T07:08:45.162" v="1936" actId="26606"/>
          <ac:spMkLst>
            <pc:docMk/>
            <pc:sldMk cId="4246458364" sldId="318"/>
            <ac:spMk id="117" creationId="{2633B3B5-CC90-43F0-8714-D31D1F3F0209}"/>
          </ac:spMkLst>
        </pc:spChg>
        <pc:spChg chg="add del">
          <ac:chgData name="PALANIAPPAN Devarajan" userId="0ccb0e75-6f62-4860-b5c8-e1d1cc272866" providerId="ADAL" clId="{6BFA7752-9EC0-471E-AC56-E890149C7F72}" dt="2023-12-11T07:08:45.162" v="1936" actId="26606"/>
          <ac:spMkLst>
            <pc:docMk/>
            <pc:sldMk cId="4246458364" sldId="318"/>
            <ac:spMk id="118" creationId="{A8D57A06-A426-446D-B02C-A2DC6B62E45E}"/>
          </ac:spMkLst>
        </pc:spChg>
        <pc:spChg chg="add del">
          <ac:chgData name="PALANIAPPAN Devarajan" userId="0ccb0e75-6f62-4860-b5c8-e1d1cc272866" providerId="ADAL" clId="{6BFA7752-9EC0-471E-AC56-E890149C7F72}" dt="2023-12-11T07:08:46.904" v="1939" actId="26606"/>
          <ac:spMkLst>
            <pc:docMk/>
            <pc:sldMk cId="4246458364" sldId="318"/>
            <ac:spMk id="120" creationId="{F3060C83-F051-4F0E-ABAD-AA0DFC48B218}"/>
          </ac:spMkLst>
        </pc:spChg>
        <pc:spChg chg="add del">
          <ac:chgData name="PALANIAPPAN Devarajan" userId="0ccb0e75-6f62-4860-b5c8-e1d1cc272866" providerId="ADAL" clId="{6BFA7752-9EC0-471E-AC56-E890149C7F72}" dt="2023-12-11T07:08:46.904" v="1939" actId="26606"/>
          <ac:spMkLst>
            <pc:docMk/>
            <pc:sldMk cId="4246458364" sldId="318"/>
            <ac:spMk id="121" creationId="{83C98ABE-055B-441F-B07E-44F97F083C39}"/>
          </ac:spMkLst>
        </pc:spChg>
        <pc:spChg chg="add del">
          <ac:chgData name="PALANIAPPAN Devarajan" userId="0ccb0e75-6f62-4860-b5c8-e1d1cc272866" providerId="ADAL" clId="{6BFA7752-9EC0-471E-AC56-E890149C7F72}" dt="2023-12-11T07:08:46.904" v="1939" actId="26606"/>
          <ac:spMkLst>
            <pc:docMk/>
            <pc:sldMk cId="4246458364" sldId="318"/>
            <ac:spMk id="122" creationId="{29FDB030-9B49-4CED-8CCD-4D99382388AC}"/>
          </ac:spMkLst>
        </pc:spChg>
        <pc:spChg chg="add del">
          <ac:chgData name="PALANIAPPAN Devarajan" userId="0ccb0e75-6f62-4860-b5c8-e1d1cc272866" providerId="ADAL" clId="{6BFA7752-9EC0-471E-AC56-E890149C7F72}" dt="2023-12-11T07:08:46.904" v="1939" actId="26606"/>
          <ac:spMkLst>
            <pc:docMk/>
            <pc:sldMk cId="4246458364" sldId="318"/>
            <ac:spMk id="123" creationId="{3783CA14-24A1-485C-8B30-D6A5D87987AD}"/>
          </ac:spMkLst>
        </pc:spChg>
        <pc:spChg chg="add del">
          <ac:chgData name="PALANIAPPAN Devarajan" userId="0ccb0e75-6f62-4860-b5c8-e1d1cc272866" providerId="ADAL" clId="{6BFA7752-9EC0-471E-AC56-E890149C7F72}" dt="2023-12-11T07:08:46.904" v="1939" actId="26606"/>
          <ac:spMkLst>
            <pc:docMk/>
            <pc:sldMk cId="4246458364" sldId="318"/>
            <ac:spMk id="124" creationId="{9A97C86A-04D6-40F7-AE84-31AB43E6A846}"/>
          </ac:spMkLst>
        </pc:spChg>
        <pc:spChg chg="add del">
          <ac:chgData name="PALANIAPPAN Devarajan" userId="0ccb0e75-6f62-4860-b5c8-e1d1cc272866" providerId="ADAL" clId="{6BFA7752-9EC0-471E-AC56-E890149C7F72}" dt="2023-12-11T07:08:46.904" v="1939" actId="26606"/>
          <ac:spMkLst>
            <pc:docMk/>
            <pc:sldMk cId="4246458364" sldId="318"/>
            <ac:spMk id="125" creationId="{FF9F2414-84E8-453E-B1F3-389FDE8192D9}"/>
          </ac:spMkLst>
        </pc:spChg>
        <pc:spChg chg="add del">
          <ac:chgData name="PALANIAPPAN Devarajan" userId="0ccb0e75-6f62-4860-b5c8-e1d1cc272866" providerId="ADAL" clId="{6BFA7752-9EC0-471E-AC56-E890149C7F72}" dt="2023-12-11T07:08:46.904" v="1939" actId="26606"/>
          <ac:spMkLst>
            <pc:docMk/>
            <pc:sldMk cId="4246458364" sldId="318"/>
            <ac:spMk id="126" creationId="{3ECA69A1-7536-43AC-85EF-C7106179F5ED}"/>
          </ac:spMkLst>
        </pc:spChg>
        <pc:spChg chg="add del">
          <ac:chgData name="PALANIAPPAN Devarajan" userId="0ccb0e75-6f62-4860-b5c8-e1d1cc272866" providerId="ADAL" clId="{6BFA7752-9EC0-471E-AC56-E890149C7F72}" dt="2023-12-11T07:08:54.511" v="1942" actId="26606"/>
          <ac:spMkLst>
            <pc:docMk/>
            <pc:sldMk cId="4246458364" sldId="318"/>
            <ac:spMk id="128" creationId="{8B089790-F4B6-46A7-BB28-7B74A9A9EFDC}"/>
          </ac:spMkLst>
        </pc:spChg>
        <pc:spChg chg="add del">
          <ac:chgData name="PALANIAPPAN Devarajan" userId="0ccb0e75-6f62-4860-b5c8-e1d1cc272866" providerId="ADAL" clId="{6BFA7752-9EC0-471E-AC56-E890149C7F72}" dt="2023-12-11T07:08:56.623" v="1945" actId="26606"/>
          <ac:spMkLst>
            <pc:docMk/>
            <pc:sldMk cId="4246458364" sldId="318"/>
            <ac:spMk id="135" creationId="{42A4FC2C-047E-45A5-965D-8E1E3BF09BC6}"/>
          </ac:spMkLst>
        </pc:spChg>
        <pc:spChg chg="add del">
          <ac:chgData name="PALANIAPPAN Devarajan" userId="0ccb0e75-6f62-4860-b5c8-e1d1cc272866" providerId="ADAL" clId="{6BFA7752-9EC0-471E-AC56-E890149C7F72}" dt="2023-12-11T07:10:46.645" v="1963" actId="26606"/>
          <ac:spMkLst>
            <pc:docMk/>
            <pc:sldMk cId="4246458364" sldId="318"/>
            <ac:spMk id="137" creationId="{8B089790-F4B6-46A7-BB28-7B74A9A9EFDC}"/>
          </ac:spMkLst>
        </pc:spChg>
        <pc:grpChg chg="add del">
          <ac:chgData name="PALANIAPPAN Devarajan" userId="0ccb0e75-6f62-4860-b5c8-e1d1cc272866" providerId="ADAL" clId="{6BFA7752-9EC0-471E-AC56-E890149C7F72}" dt="2023-12-11T07:07:35.571" v="1909" actId="26606"/>
          <ac:grpSpMkLst>
            <pc:docMk/>
            <pc:sldMk cId="4246458364" sldId="318"/>
            <ac:grpSpMk id="76" creationId="{9DE3F54D-33BC-4382-A2AB-5E002F0F1166}"/>
          </ac:grpSpMkLst>
        </pc:grpChg>
        <pc:grpChg chg="add del">
          <ac:chgData name="PALANIAPPAN Devarajan" userId="0ccb0e75-6f62-4860-b5c8-e1d1cc272866" providerId="ADAL" clId="{6BFA7752-9EC0-471E-AC56-E890149C7F72}" dt="2023-12-11T07:07:52.539" v="1915" actId="26606"/>
          <ac:grpSpMkLst>
            <pc:docMk/>
            <pc:sldMk cId="4246458364" sldId="318"/>
            <ac:grpSpMk id="85" creationId="{9DE3F54D-33BC-4382-A2AB-5E002F0F1166}"/>
          </ac:grpSpMkLst>
        </pc:grpChg>
        <pc:grpChg chg="add del">
          <ac:chgData name="PALANIAPPAN Devarajan" userId="0ccb0e75-6f62-4860-b5c8-e1d1cc272866" providerId="ADAL" clId="{6BFA7752-9EC0-471E-AC56-E890149C7F72}" dt="2023-12-11T07:08:17.964" v="1927" actId="26606"/>
          <ac:grpSpMkLst>
            <pc:docMk/>
            <pc:sldMk cId="4246458364" sldId="318"/>
            <ac:grpSpMk id="105" creationId="{9DE3F54D-33BC-4382-A2AB-5E002F0F1166}"/>
          </ac:grpSpMkLst>
        </pc:grpChg>
        <pc:grpChg chg="add del">
          <ac:chgData name="PALANIAPPAN Devarajan" userId="0ccb0e75-6f62-4860-b5c8-e1d1cc272866" providerId="ADAL" clId="{6BFA7752-9EC0-471E-AC56-E890149C7F72}" dt="2023-12-11T07:08:54.511" v="1942" actId="26606"/>
          <ac:grpSpMkLst>
            <pc:docMk/>
            <pc:sldMk cId="4246458364" sldId="318"/>
            <ac:grpSpMk id="129" creationId="{9DE3F54D-33BC-4382-A2AB-5E002F0F1166}"/>
          </ac:grpSpMkLst>
        </pc:grpChg>
        <pc:grpChg chg="add del">
          <ac:chgData name="PALANIAPPAN Devarajan" userId="0ccb0e75-6f62-4860-b5c8-e1d1cc272866" providerId="ADAL" clId="{6BFA7752-9EC0-471E-AC56-E890149C7F72}" dt="2023-12-11T07:10:46.645" v="1963" actId="26606"/>
          <ac:grpSpMkLst>
            <pc:docMk/>
            <pc:sldMk cId="4246458364" sldId="318"/>
            <ac:grpSpMk id="138" creationId="{9DE3F54D-33BC-4382-A2AB-5E002F0F1166}"/>
          </ac:grpSpMkLst>
        </pc:grpChg>
        <pc:grpChg chg="add">
          <ac:chgData name="PALANIAPPAN Devarajan" userId="0ccb0e75-6f62-4860-b5c8-e1d1cc272866" providerId="ADAL" clId="{6BFA7752-9EC0-471E-AC56-E890149C7F72}" dt="2023-12-11T07:10:46.645" v="1963" actId="26606"/>
          <ac:grpSpMkLst>
            <pc:docMk/>
            <pc:sldMk cId="4246458364" sldId="318"/>
            <ac:grpSpMk id="147" creationId="{26176824-7946-6969-3841-DD5C101DF42D}"/>
          </ac:grpSpMkLst>
        </pc:grpChg>
        <pc:picChg chg="add del">
          <ac:chgData name="PALANIAPPAN Devarajan" userId="0ccb0e75-6f62-4860-b5c8-e1d1cc272866" providerId="ADAL" clId="{6BFA7752-9EC0-471E-AC56-E890149C7F72}" dt="2023-12-11T07:07:06.368" v="1898" actId="26606"/>
          <ac:picMkLst>
            <pc:docMk/>
            <pc:sldMk cId="4246458364" sldId="318"/>
            <ac:picMk id="3" creationId="{107EFD2D-BE42-57D0-B788-4987D02A9E06}"/>
          </ac:picMkLst>
        </pc:picChg>
        <pc:picChg chg="add del">
          <ac:chgData name="PALANIAPPAN Devarajan" userId="0ccb0e75-6f62-4860-b5c8-e1d1cc272866" providerId="ADAL" clId="{6BFA7752-9EC0-471E-AC56-E890149C7F72}" dt="2023-12-11T07:06:20.363" v="1879" actId="26606"/>
          <ac:picMkLst>
            <pc:docMk/>
            <pc:sldMk cId="4246458364" sldId="318"/>
            <ac:picMk id="3" creationId="{227EAB32-22B7-DC63-F775-3FD43A49BE67}"/>
          </ac:picMkLst>
        </pc:picChg>
        <pc:picChg chg="add del">
          <ac:chgData name="PALANIAPPAN Devarajan" userId="0ccb0e75-6f62-4860-b5c8-e1d1cc272866" providerId="ADAL" clId="{6BFA7752-9EC0-471E-AC56-E890149C7F72}" dt="2023-12-11T07:05:31.588" v="1849" actId="26606"/>
          <ac:picMkLst>
            <pc:docMk/>
            <pc:sldMk cId="4246458364" sldId="318"/>
            <ac:picMk id="3" creationId="{385E74D3-B6C0-F88A-C6D9-87226FC23CFA}"/>
          </ac:picMkLst>
        </pc:picChg>
        <pc:picChg chg="add del">
          <ac:chgData name="PALANIAPPAN Devarajan" userId="0ccb0e75-6f62-4860-b5c8-e1d1cc272866" providerId="ADAL" clId="{6BFA7752-9EC0-471E-AC56-E890149C7F72}" dt="2023-12-11T07:06:59.464" v="1895" actId="26606"/>
          <ac:picMkLst>
            <pc:docMk/>
            <pc:sldMk cId="4246458364" sldId="318"/>
            <ac:picMk id="3" creationId="{39E1D697-DB70-135D-7778-A5FDF965E92C}"/>
          </ac:picMkLst>
        </pc:picChg>
        <pc:picChg chg="add del">
          <ac:chgData name="PALANIAPPAN Devarajan" userId="0ccb0e75-6f62-4860-b5c8-e1d1cc272866" providerId="ADAL" clId="{6BFA7752-9EC0-471E-AC56-E890149C7F72}" dt="2023-12-11T07:06:18.114" v="1876" actId="26606"/>
          <ac:picMkLst>
            <pc:docMk/>
            <pc:sldMk cId="4246458364" sldId="318"/>
            <ac:picMk id="3" creationId="{4A7CD7F0-6C4E-C944-25E1-CF2E8B6DBAF5}"/>
          </ac:picMkLst>
        </pc:picChg>
        <pc:picChg chg="add del">
          <ac:chgData name="PALANIAPPAN Devarajan" userId="0ccb0e75-6f62-4860-b5c8-e1d1cc272866" providerId="ADAL" clId="{6BFA7752-9EC0-471E-AC56-E890149C7F72}" dt="2023-12-11T07:05:20.758" v="1840" actId="26606"/>
          <ac:picMkLst>
            <pc:docMk/>
            <pc:sldMk cId="4246458364" sldId="318"/>
            <ac:picMk id="3" creationId="{6CA76676-9D25-ED04-8468-6A1D04E1879B}"/>
          </ac:picMkLst>
        </pc:picChg>
        <pc:picChg chg="add del">
          <ac:chgData name="PALANIAPPAN Devarajan" userId="0ccb0e75-6f62-4860-b5c8-e1d1cc272866" providerId="ADAL" clId="{6BFA7752-9EC0-471E-AC56-E890149C7F72}" dt="2023-12-11T07:05:47.543" v="1867" actId="26606"/>
          <ac:picMkLst>
            <pc:docMk/>
            <pc:sldMk cId="4246458364" sldId="318"/>
            <ac:picMk id="3" creationId="{80A5202F-6F53-C957-F608-702BAE883953}"/>
          </ac:picMkLst>
        </pc:picChg>
        <pc:picChg chg="add del">
          <ac:chgData name="PALANIAPPAN Devarajan" userId="0ccb0e75-6f62-4860-b5c8-e1d1cc272866" providerId="ADAL" clId="{6BFA7752-9EC0-471E-AC56-E890149C7F72}" dt="2023-12-11T07:05:45.439" v="1864" actId="26606"/>
          <ac:picMkLst>
            <pc:docMk/>
            <pc:sldMk cId="4246458364" sldId="318"/>
            <ac:picMk id="3" creationId="{90E05C07-07F6-BA16-9FD6-27E81DEAA76A}"/>
          </ac:picMkLst>
        </pc:picChg>
        <pc:picChg chg="add del">
          <ac:chgData name="PALANIAPPAN Devarajan" userId="0ccb0e75-6f62-4860-b5c8-e1d1cc272866" providerId="ADAL" clId="{6BFA7752-9EC0-471E-AC56-E890149C7F72}" dt="2023-12-11T07:05:56.559" v="1873" actId="26606"/>
          <ac:picMkLst>
            <pc:docMk/>
            <pc:sldMk cId="4246458364" sldId="318"/>
            <ac:picMk id="3" creationId="{97520DE7-23C4-9424-395D-31DCD8BABB36}"/>
          </ac:picMkLst>
        </pc:picChg>
        <pc:picChg chg="add del">
          <ac:chgData name="PALANIAPPAN Devarajan" userId="0ccb0e75-6f62-4860-b5c8-e1d1cc272866" providerId="ADAL" clId="{6BFA7752-9EC0-471E-AC56-E890149C7F72}" dt="2023-12-11T07:05:37.930" v="1852" actId="26606"/>
          <ac:picMkLst>
            <pc:docMk/>
            <pc:sldMk cId="4246458364" sldId="318"/>
            <ac:picMk id="3" creationId="{9E518207-91C2-93BB-119B-2650DA292E04}"/>
          </ac:picMkLst>
        </pc:picChg>
        <pc:picChg chg="add del">
          <ac:chgData name="PALANIAPPAN Devarajan" userId="0ccb0e75-6f62-4860-b5c8-e1d1cc272866" providerId="ADAL" clId="{6BFA7752-9EC0-471E-AC56-E890149C7F72}" dt="2023-12-11T07:05:53.166" v="1870" actId="26606"/>
          <ac:picMkLst>
            <pc:docMk/>
            <pc:sldMk cId="4246458364" sldId="318"/>
            <ac:picMk id="3" creationId="{9E91807E-989E-AE02-7CCB-CD78477229A2}"/>
          </ac:picMkLst>
        </pc:picChg>
        <pc:picChg chg="add del">
          <ac:chgData name="PALANIAPPAN Devarajan" userId="0ccb0e75-6f62-4860-b5c8-e1d1cc272866" providerId="ADAL" clId="{6BFA7752-9EC0-471E-AC56-E890149C7F72}" dt="2023-12-11T07:05:42.942" v="1858" actId="26606"/>
          <ac:picMkLst>
            <pc:docMk/>
            <pc:sldMk cId="4246458364" sldId="318"/>
            <ac:picMk id="3" creationId="{A22F6D1A-FA17-6DF4-69F5-FA06633DB791}"/>
          </ac:picMkLst>
        </pc:picChg>
        <pc:picChg chg="add del mod replId">
          <ac:chgData name="PALANIAPPAN Devarajan" userId="0ccb0e75-6f62-4860-b5c8-e1d1cc272866" providerId="ADAL" clId="{6BFA7752-9EC0-471E-AC56-E890149C7F72}" dt="2023-12-11T07:07:11.769" v="1900" actId="478"/>
          <ac:picMkLst>
            <pc:docMk/>
            <pc:sldMk cId="4246458364" sldId="318"/>
            <ac:picMk id="3" creationId="{A3226F9B-A8CE-56E2-B0F2-EB377A6B0ABF}"/>
          </ac:picMkLst>
        </pc:picChg>
        <pc:picChg chg="add del">
          <ac:chgData name="PALANIAPPAN Devarajan" userId="0ccb0e75-6f62-4860-b5c8-e1d1cc272866" providerId="ADAL" clId="{6BFA7752-9EC0-471E-AC56-E890149C7F72}" dt="2023-12-11T07:06:51.576" v="1892" actId="26606"/>
          <ac:picMkLst>
            <pc:docMk/>
            <pc:sldMk cId="4246458364" sldId="318"/>
            <ac:picMk id="3" creationId="{B8686634-E6AF-1C80-C66F-966CBC4BBCAC}"/>
          </ac:picMkLst>
        </pc:picChg>
        <pc:picChg chg="add del">
          <ac:chgData name="PALANIAPPAN Devarajan" userId="0ccb0e75-6f62-4860-b5c8-e1d1cc272866" providerId="ADAL" clId="{6BFA7752-9EC0-471E-AC56-E890149C7F72}" dt="2023-12-11T07:06:29.184" v="1882" actId="26606"/>
          <ac:picMkLst>
            <pc:docMk/>
            <pc:sldMk cId="4246458364" sldId="318"/>
            <ac:picMk id="3" creationId="{B87A147D-3F16-A727-E378-5B418AE61498}"/>
          </ac:picMkLst>
        </pc:picChg>
        <pc:picChg chg="add del">
          <ac:chgData name="PALANIAPPAN Devarajan" userId="0ccb0e75-6f62-4860-b5c8-e1d1cc272866" providerId="ADAL" clId="{6BFA7752-9EC0-471E-AC56-E890149C7F72}" dt="2023-12-11T07:06:37.694" v="1885" actId="26606"/>
          <ac:picMkLst>
            <pc:docMk/>
            <pc:sldMk cId="4246458364" sldId="318"/>
            <ac:picMk id="3" creationId="{D7778483-9172-0799-7C53-6EC9A9063661}"/>
          </ac:picMkLst>
        </pc:picChg>
        <pc:picChg chg="add del">
          <ac:chgData name="PALANIAPPAN Devarajan" userId="0ccb0e75-6f62-4860-b5c8-e1d1cc272866" providerId="ADAL" clId="{6BFA7752-9EC0-471E-AC56-E890149C7F72}" dt="2023-12-11T07:05:44.104" v="1861" actId="26606"/>
          <ac:picMkLst>
            <pc:docMk/>
            <pc:sldMk cId="4246458364" sldId="318"/>
            <ac:picMk id="3" creationId="{F36C80AC-701A-302D-99D9-F34955E9FD7E}"/>
          </ac:picMkLst>
        </pc:picChg>
        <pc:picChg chg="add del">
          <ac:chgData name="PALANIAPPAN Devarajan" userId="0ccb0e75-6f62-4860-b5c8-e1d1cc272866" providerId="ADAL" clId="{6BFA7752-9EC0-471E-AC56-E890149C7F72}" dt="2023-12-11T07:05:41.574" v="1855" actId="26606"/>
          <ac:picMkLst>
            <pc:docMk/>
            <pc:sldMk cId="4246458364" sldId="318"/>
            <ac:picMk id="3" creationId="{FC96A641-2505-8EC2-DF8A-1342F60B3CD2}"/>
          </ac:picMkLst>
        </pc:picChg>
        <pc:picChg chg="add del">
          <ac:chgData name="PALANIAPPAN Devarajan" userId="0ccb0e75-6f62-4860-b5c8-e1d1cc272866" providerId="ADAL" clId="{6BFA7752-9EC0-471E-AC56-E890149C7F72}" dt="2023-12-11T07:08:45.162" v="1936" actId="26606"/>
          <ac:picMkLst>
            <pc:docMk/>
            <pc:sldMk cId="4246458364" sldId="318"/>
            <ac:picMk id="5" creationId="{13146C45-ABDE-2B2B-A422-54684BF25698}"/>
          </ac:picMkLst>
        </pc:picChg>
        <pc:picChg chg="add del">
          <ac:chgData name="PALANIAPPAN Devarajan" userId="0ccb0e75-6f62-4860-b5c8-e1d1cc272866" providerId="ADAL" clId="{6BFA7752-9EC0-471E-AC56-E890149C7F72}" dt="2023-12-11T07:07:06.368" v="1898" actId="26606"/>
          <ac:picMkLst>
            <pc:docMk/>
            <pc:sldMk cId="4246458364" sldId="318"/>
            <ac:picMk id="5" creationId="{18BAF392-9FF3-BEA5-0D59-5CFBDEC4C2B7}"/>
          </ac:picMkLst>
        </pc:picChg>
        <pc:picChg chg="add del">
          <ac:chgData name="PALANIAPPAN Devarajan" userId="0ccb0e75-6f62-4860-b5c8-e1d1cc272866" providerId="ADAL" clId="{6BFA7752-9EC0-471E-AC56-E890149C7F72}" dt="2023-12-11T07:05:42.942" v="1858" actId="26606"/>
          <ac:picMkLst>
            <pc:docMk/>
            <pc:sldMk cId="4246458364" sldId="318"/>
            <ac:picMk id="5" creationId="{1AB98386-B13F-C5B7-3CA2-6773A135878C}"/>
          </ac:picMkLst>
        </pc:picChg>
        <pc:picChg chg="add del">
          <ac:chgData name="PALANIAPPAN Devarajan" userId="0ccb0e75-6f62-4860-b5c8-e1d1cc272866" providerId="ADAL" clId="{6BFA7752-9EC0-471E-AC56-E890149C7F72}" dt="2023-12-11T07:06:20.363" v="1879" actId="26606"/>
          <ac:picMkLst>
            <pc:docMk/>
            <pc:sldMk cId="4246458364" sldId="318"/>
            <ac:picMk id="5" creationId="{27F42D86-AF06-A9B8-0208-38DC9EB180C6}"/>
          </ac:picMkLst>
        </pc:picChg>
        <pc:picChg chg="add del">
          <ac:chgData name="PALANIAPPAN Devarajan" userId="0ccb0e75-6f62-4860-b5c8-e1d1cc272866" providerId="ADAL" clId="{6BFA7752-9EC0-471E-AC56-E890149C7F72}" dt="2023-12-11T07:05:47.543" v="1867" actId="26606"/>
          <ac:picMkLst>
            <pc:docMk/>
            <pc:sldMk cId="4246458364" sldId="318"/>
            <ac:picMk id="5" creationId="{288107E3-C0D2-2DCA-57F7-3AC9401F779D}"/>
          </ac:picMkLst>
        </pc:picChg>
        <pc:picChg chg="add del">
          <ac:chgData name="PALANIAPPAN Devarajan" userId="0ccb0e75-6f62-4860-b5c8-e1d1cc272866" providerId="ADAL" clId="{6BFA7752-9EC0-471E-AC56-E890149C7F72}" dt="2023-12-11T07:05:44.104" v="1861" actId="26606"/>
          <ac:picMkLst>
            <pc:docMk/>
            <pc:sldMk cId="4246458364" sldId="318"/>
            <ac:picMk id="5" creationId="{3A85A79E-9408-18A2-D31B-7F97FB00DB3E}"/>
          </ac:picMkLst>
        </pc:picChg>
        <pc:picChg chg="add del">
          <ac:chgData name="PALANIAPPAN Devarajan" userId="0ccb0e75-6f62-4860-b5c8-e1d1cc272866" providerId="ADAL" clId="{6BFA7752-9EC0-471E-AC56-E890149C7F72}" dt="2023-12-11T07:05:53.166" v="1870" actId="26606"/>
          <ac:picMkLst>
            <pc:docMk/>
            <pc:sldMk cId="4246458364" sldId="318"/>
            <ac:picMk id="5" creationId="{462BC4C1-D395-CC64-F215-5AF09F1BC97B}"/>
          </ac:picMkLst>
        </pc:picChg>
        <pc:picChg chg="add del">
          <ac:chgData name="PALANIAPPAN Devarajan" userId="0ccb0e75-6f62-4860-b5c8-e1d1cc272866" providerId="ADAL" clId="{6BFA7752-9EC0-471E-AC56-E890149C7F72}" dt="2023-12-11T07:06:29.184" v="1882" actId="26606"/>
          <ac:picMkLst>
            <pc:docMk/>
            <pc:sldMk cId="4246458364" sldId="318"/>
            <ac:picMk id="5" creationId="{4E221AD5-B082-7F5A-C337-0782915B14AF}"/>
          </ac:picMkLst>
        </pc:picChg>
        <pc:picChg chg="add del">
          <ac:chgData name="PALANIAPPAN Devarajan" userId="0ccb0e75-6f62-4860-b5c8-e1d1cc272866" providerId="ADAL" clId="{6BFA7752-9EC0-471E-AC56-E890149C7F72}" dt="2023-12-11T07:05:20.758" v="1840" actId="26606"/>
          <ac:picMkLst>
            <pc:docMk/>
            <pc:sldMk cId="4246458364" sldId="318"/>
            <ac:picMk id="5" creationId="{6C200B15-5514-B47D-29BC-C7FC2D631A0C}"/>
          </ac:picMkLst>
        </pc:picChg>
        <pc:picChg chg="add del">
          <ac:chgData name="PALANIAPPAN Devarajan" userId="0ccb0e75-6f62-4860-b5c8-e1d1cc272866" providerId="ADAL" clId="{6BFA7752-9EC0-471E-AC56-E890149C7F72}" dt="2023-12-11T07:05:41.574" v="1855" actId="26606"/>
          <ac:picMkLst>
            <pc:docMk/>
            <pc:sldMk cId="4246458364" sldId="318"/>
            <ac:picMk id="5" creationId="{70B65574-46B5-2204-BF57-2FA6C19EA45B}"/>
          </ac:picMkLst>
        </pc:picChg>
        <pc:picChg chg="add del">
          <ac:chgData name="PALANIAPPAN Devarajan" userId="0ccb0e75-6f62-4860-b5c8-e1d1cc272866" providerId="ADAL" clId="{6BFA7752-9EC0-471E-AC56-E890149C7F72}" dt="2023-12-11T07:06:51.576" v="1892" actId="26606"/>
          <ac:picMkLst>
            <pc:docMk/>
            <pc:sldMk cId="4246458364" sldId="318"/>
            <ac:picMk id="5" creationId="{8B9FF590-1C09-99C5-805B-1B477EFC8A97}"/>
          </ac:picMkLst>
        </pc:picChg>
        <pc:picChg chg="add del">
          <ac:chgData name="PALANIAPPAN Devarajan" userId="0ccb0e75-6f62-4860-b5c8-e1d1cc272866" providerId="ADAL" clId="{6BFA7752-9EC0-471E-AC56-E890149C7F72}" dt="2023-12-11T07:08:14.795" v="1921" actId="26606"/>
          <ac:picMkLst>
            <pc:docMk/>
            <pc:sldMk cId="4246458364" sldId="318"/>
            <ac:picMk id="5" creationId="{900DA21A-4E4D-E0D6-3633-FCC940609542}"/>
          </ac:picMkLst>
        </pc:picChg>
        <pc:picChg chg="add del">
          <ac:chgData name="PALANIAPPAN Devarajan" userId="0ccb0e75-6f62-4860-b5c8-e1d1cc272866" providerId="ADAL" clId="{6BFA7752-9EC0-471E-AC56-E890149C7F72}" dt="2023-12-11T07:06:18.114" v="1876" actId="26606"/>
          <ac:picMkLst>
            <pc:docMk/>
            <pc:sldMk cId="4246458364" sldId="318"/>
            <ac:picMk id="5" creationId="{93FE964C-033E-50B0-EF84-EE929667DF60}"/>
          </ac:picMkLst>
        </pc:picChg>
        <pc:picChg chg="add del">
          <ac:chgData name="PALANIAPPAN Devarajan" userId="0ccb0e75-6f62-4860-b5c8-e1d1cc272866" providerId="ADAL" clId="{6BFA7752-9EC0-471E-AC56-E890149C7F72}" dt="2023-12-11T07:06:59.464" v="1895" actId="26606"/>
          <ac:picMkLst>
            <pc:docMk/>
            <pc:sldMk cId="4246458364" sldId="318"/>
            <ac:picMk id="5" creationId="{9B5A7E7B-8B50-FE82-22D4-F8FF85C8C416}"/>
          </ac:picMkLst>
        </pc:picChg>
        <pc:picChg chg="add del">
          <ac:chgData name="PALANIAPPAN Devarajan" userId="0ccb0e75-6f62-4860-b5c8-e1d1cc272866" providerId="ADAL" clId="{6BFA7752-9EC0-471E-AC56-E890149C7F72}" dt="2023-12-11T07:08:46.904" v="1939" actId="26606"/>
          <ac:picMkLst>
            <pc:docMk/>
            <pc:sldMk cId="4246458364" sldId="318"/>
            <ac:picMk id="5" creationId="{A5369FC2-51DA-4A33-0AA2-DCF0C1DE82D3}"/>
          </ac:picMkLst>
        </pc:picChg>
        <pc:picChg chg="add del">
          <ac:chgData name="PALANIAPPAN Devarajan" userId="0ccb0e75-6f62-4860-b5c8-e1d1cc272866" providerId="ADAL" clId="{6BFA7752-9EC0-471E-AC56-E890149C7F72}" dt="2023-12-11T07:06:37.694" v="1885" actId="26606"/>
          <ac:picMkLst>
            <pc:docMk/>
            <pc:sldMk cId="4246458364" sldId="318"/>
            <ac:picMk id="5" creationId="{A686AA4A-D278-7B46-9C11-0C4ACE2CCD2E}"/>
          </ac:picMkLst>
        </pc:picChg>
        <pc:picChg chg="add">
          <ac:chgData name="PALANIAPPAN Devarajan" userId="0ccb0e75-6f62-4860-b5c8-e1d1cc272866" providerId="ADAL" clId="{6BFA7752-9EC0-471E-AC56-E890149C7F72}" dt="2023-12-11T07:10:46.645" v="1963" actId="26606"/>
          <ac:picMkLst>
            <pc:docMk/>
            <pc:sldMk cId="4246458364" sldId="318"/>
            <ac:picMk id="5" creationId="{AD7471CA-DA62-90C3-898F-7A4B01A0EEA4}"/>
          </ac:picMkLst>
        </pc:picChg>
        <pc:picChg chg="add del">
          <ac:chgData name="PALANIAPPAN Devarajan" userId="0ccb0e75-6f62-4860-b5c8-e1d1cc272866" providerId="ADAL" clId="{6BFA7752-9EC0-471E-AC56-E890149C7F72}" dt="2023-12-11T07:05:45.439" v="1864" actId="26606"/>
          <ac:picMkLst>
            <pc:docMk/>
            <pc:sldMk cId="4246458364" sldId="318"/>
            <ac:picMk id="5" creationId="{B1F236A2-A2A7-9E27-8A49-21337474C171}"/>
          </ac:picMkLst>
        </pc:picChg>
        <pc:picChg chg="add del">
          <ac:chgData name="PALANIAPPAN Devarajan" userId="0ccb0e75-6f62-4860-b5c8-e1d1cc272866" providerId="ADAL" clId="{6BFA7752-9EC0-471E-AC56-E890149C7F72}" dt="2023-12-11T07:05:37.930" v="1852" actId="26606"/>
          <ac:picMkLst>
            <pc:docMk/>
            <pc:sldMk cId="4246458364" sldId="318"/>
            <ac:picMk id="5" creationId="{BB3E6AE8-83E8-ECC6-86A1-1D536D4DADC1}"/>
          </ac:picMkLst>
        </pc:picChg>
        <pc:picChg chg="add del">
          <ac:chgData name="PALANIAPPAN Devarajan" userId="0ccb0e75-6f62-4860-b5c8-e1d1cc272866" providerId="ADAL" clId="{6BFA7752-9EC0-471E-AC56-E890149C7F72}" dt="2023-12-11T07:05:31.588" v="1849" actId="26606"/>
          <ac:picMkLst>
            <pc:docMk/>
            <pc:sldMk cId="4246458364" sldId="318"/>
            <ac:picMk id="5" creationId="{D3AA20D7-D059-C863-0FAB-88D704D8773B}"/>
          </ac:picMkLst>
        </pc:picChg>
        <pc:picChg chg="add del">
          <ac:chgData name="PALANIAPPAN Devarajan" userId="0ccb0e75-6f62-4860-b5c8-e1d1cc272866" providerId="ADAL" clId="{6BFA7752-9EC0-471E-AC56-E890149C7F72}" dt="2023-12-11T07:05:56.559" v="1873" actId="26606"/>
          <ac:picMkLst>
            <pc:docMk/>
            <pc:sldMk cId="4246458364" sldId="318"/>
            <ac:picMk id="5" creationId="{E307715E-DE6B-C9AA-67DB-924EF14FD0E1}"/>
          </ac:picMkLst>
        </pc:picChg>
        <pc:picChg chg="add del">
          <ac:chgData name="PALANIAPPAN Devarajan" userId="0ccb0e75-6f62-4860-b5c8-e1d1cc272866" providerId="ADAL" clId="{6BFA7752-9EC0-471E-AC56-E890149C7F72}" dt="2023-12-11T07:08:56.623" v="1945" actId="26606"/>
          <ac:picMkLst>
            <pc:docMk/>
            <pc:sldMk cId="4246458364" sldId="318"/>
            <ac:picMk id="5" creationId="{F31F59C6-EC50-FF14-7FEF-06595779B33B}"/>
          </ac:picMkLst>
        </pc:picChg>
        <pc:picChg chg="add del">
          <ac:chgData name="PALANIAPPAN Devarajan" userId="0ccb0e75-6f62-4860-b5c8-e1d1cc272866" providerId="ADAL" clId="{6BFA7752-9EC0-471E-AC56-E890149C7F72}" dt="2023-12-11T07:08:41.450" v="1933" actId="26606"/>
          <ac:picMkLst>
            <pc:docMk/>
            <pc:sldMk cId="4246458364" sldId="318"/>
            <ac:picMk id="5" creationId="{FBA38965-C540-E9EC-5FB2-0CB8557A76B3}"/>
          </ac:picMkLst>
        </pc:picChg>
        <pc:picChg chg="add del mod replId">
          <ac:chgData name="PALANIAPPAN Devarajan" userId="0ccb0e75-6f62-4860-b5c8-e1d1cc272866" providerId="ADAL" clId="{6BFA7752-9EC0-471E-AC56-E890149C7F72}" dt="2023-12-11T07:06:37.764" v="1887" actId="26606"/>
          <ac:picMkLst>
            <pc:docMk/>
            <pc:sldMk cId="4246458364" sldId="318"/>
            <ac:picMk id="53" creationId="{26295FD6-3E03-B562-ECBE-35D885BCDEE4}"/>
          </ac:picMkLst>
        </pc:picChg>
        <pc:picChg chg="add del mod replId">
          <ac:chgData name="PALANIAPPAN Devarajan" userId="0ccb0e75-6f62-4860-b5c8-e1d1cc272866" providerId="ADAL" clId="{6BFA7752-9EC0-471E-AC56-E890149C7F72}" dt="2023-12-11T07:06:37.764" v="1887" actId="26606"/>
          <ac:picMkLst>
            <pc:docMk/>
            <pc:sldMk cId="4246458364" sldId="318"/>
            <ac:picMk id="54" creationId="{76C57419-9EDF-3309-AD5B-CF601343921E}"/>
          </ac:picMkLst>
        </pc:picChg>
        <pc:picChg chg="add del mod replId">
          <ac:chgData name="PALANIAPPAN Devarajan" userId="0ccb0e75-6f62-4860-b5c8-e1d1cc272866" providerId="ADAL" clId="{6BFA7752-9EC0-471E-AC56-E890149C7F72}" dt="2023-12-11T07:08:56.655" v="1947" actId="26606"/>
          <ac:picMkLst>
            <pc:docMk/>
            <pc:sldMk cId="4246458364" sldId="318"/>
            <ac:picMk id="143" creationId="{C1EA2751-B241-60E0-EDAC-7701400B103C}"/>
          </ac:picMkLst>
        </pc:picChg>
        <pc:picChg chg="add del mod replId">
          <ac:chgData name="PALANIAPPAN Devarajan" userId="0ccb0e75-6f62-4860-b5c8-e1d1cc272866" providerId="ADAL" clId="{6BFA7752-9EC0-471E-AC56-E890149C7F72}" dt="2023-12-11T07:10:46.645" v="1963" actId="26606"/>
          <ac:picMkLst>
            <pc:docMk/>
            <pc:sldMk cId="4246458364" sldId="318"/>
            <ac:picMk id="144" creationId="{F5C3BB8C-CEF6-8EF0-7D1E-261DC8E64DBB}"/>
          </ac:picMkLst>
        </pc:picChg>
        <pc:cxnChg chg="add del">
          <ac:chgData name="PALANIAPPAN Devarajan" userId="0ccb0e75-6f62-4860-b5c8-e1d1cc272866" providerId="ADAL" clId="{6BFA7752-9EC0-471E-AC56-E890149C7F72}" dt="2023-12-11T07:05:20.758" v="1840" actId="26606"/>
          <ac:cxnSpMkLst>
            <pc:docMk/>
            <pc:sldMk cId="4246458364" sldId="318"/>
            <ac:cxnSpMk id="13" creationId="{4D56677B-C0B7-4DAC-ACAD-8054FF1B599A}"/>
          </ac:cxnSpMkLst>
        </pc:cxnChg>
        <pc:cxnChg chg="add del">
          <ac:chgData name="PALANIAPPAN Devarajan" userId="0ccb0e75-6f62-4860-b5c8-e1d1cc272866" providerId="ADAL" clId="{6BFA7752-9EC0-471E-AC56-E890149C7F72}" dt="2023-12-11T07:05:07.589" v="1825" actId="26606"/>
          <ac:cxnSpMkLst>
            <pc:docMk/>
            <pc:sldMk cId="4246458364" sldId="318"/>
            <ac:cxnSpMk id="16" creationId="{4D56677B-C0B7-4DAC-ACAD-8054FF1B599A}"/>
          </ac:cxnSpMkLst>
        </pc:cxnChg>
        <pc:cxnChg chg="add del">
          <ac:chgData name="PALANIAPPAN Devarajan" userId="0ccb0e75-6f62-4860-b5c8-e1d1cc272866" providerId="ADAL" clId="{6BFA7752-9EC0-471E-AC56-E890149C7F72}" dt="2023-12-11T07:05:37.930" v="1852" actId="26606"/>
          <ac:cxnSpMkLst>
            <pc:docMk/>
            <pc:sldMk cId="4246458364" sldId="318"/>
            <ac:cxnSpMk id="30" creationId="{02E9B2EE-76CA-47F3-9977-3F2FCB7FD252}"/>
          </ac:cxnSpMkLst>
        </pc:cxnChg>
        <pc:cxnChg chg="add del">
          <ac:chgData name="PALANIAPPAN Devarajan" userId="0ccb0e75-6f62-4860-b5c8-e1d1cc272866" providerId="ADAL" clId="{6BFA7752-9EC0-471E-AC56-E890149C7F72}" dt="2023-12-11T07:05:53.166" v="1870" actId="26606"/>
          <ac:cxnSpMkLst>
            <pc:docMk/>
            <pc:sldMk cId="4246458364" sldId="318"/>
            <ac:cxnSpMk id="34" creationId="{8C730EAB-A532-4295-A302-FB4B90DB9F5E}"/>
          </ac:cxnSpMkLst>
        </pc:cxnChg>
        <pc:cxnChg chg="add del">
          <ac:chgData name="PALANIAPPAN Devarajan" userId="0ccb0e75-6f62-4860-b5c8-e1d1cc272866" providerId="ADAL" clId="{6BFA7752-9EC0-471E-AC56-E890149C7F72}" dt="2023-12-11T07:06:51.576" v="1892" actId="26606"/>
          <ac:cxnSpMkLst>
            <pc:docMk/>
            <pc:sldMk cId="4246458364" sldId="318"/>
            <ac:cxnSpMk id="63" creationId="{02E9B2EE-76CA-47F3-9977-3F2FCB7FD252}"/>
          </ac:cxnSpMkLst>
        </pc:cxnChg>
      </pc:sldChg>
      <pc:sldChg chg="addSp delSp modSp new mod setBg delDesignElem">
        <pc:chgData name="PALANIAPPAN Devarajan" userId="0ccb0e75-6f62-4860-b5c8-e1d1cc272866" providerId="ADAL" clId="{6BFA7752-9EC0-471E-AC56-E890149C7F72}" dt="2023-12-21T10:26:26.861" v="3414"/>
        <pc:sldMkLst>
          <pc:docMk/>
          <pc:sldMk cId="2803037194" sldId="319"/>
        </pc:sldMkLst>
        <pc:spChg chg="add del">
          <ac:chgData name="PALANIAPPAN Devarajan" userId="0ccb0e75-6f62-4860-b5c8-e1d1cc272866" providerId="ADAL" clId="{6BFA7752-9EC0-471E-AC56-E890149C7F72}" dt="2023-12-21T10:26:26.861" v="3414"/>
          <ac:spMkLst>
            <pc:docMk/>
            <pc:sldMk cId="2803037194" sldId="319"/>
            <ac:spMk id="8" creationId="{42A4FC2C-047E-45A5-965D-8E1E3BF09BC6}"/>
          </ac:spMkLst>
        </pc:spChg>
        <pc:spChg chg="add del">
          <ac:chgData name="PALANIAPPAN Devarajan" userId="0ccb0e75-6f62-4860-b5c8-e1d1cc272866" providerId="ADAL" clId="{6BFA7752-9EC0-471E-AC56-E890149C7F72}" dt="2023-12-21T06:06:02.437" v="2928" actId="26606"/>
          <ac:spMkLst>
            <pc:docMk/>
            <pc:sldMk cId="2803037194" sldId="319"/>
            <ac:spMk id="10" creationId="{42A4FC2C-047E-45A5-965D-8E1E3BF09BC6}"/>
          </ac:spMkLst>
        </pc:spChg>
        <pc:spChg chg="add del">
          <ac:chgData name="PALANIAPPAN Devarajan" userId="0ccb0e75-6f62-4860-b5c8-e1d1cc272866" providerId="ADAL" clId="{6BFA7752-9EC0-471E-AC56-E890149C7F72}" dt="2023-12-21T06:07:18.529" v="2938" actId="26606"/>
          <ac:spMkLst>
            <pc:docMk/>
            <pc:sldMk cId="2803037194" sldId="319"/>
            <ac:spMk id="11" creationId="{42A4FC2C-047E-45A5-965D-8E1E3BF09BC6}"/>
          </ac:spMkLst>
        </pc:spChg>
        <pc:spChg chg="add del">
          <ac:chgData name="PALANIAPPAN Devarajan" userId="0ccb0e75-6f62-4860-b5c8-e1d1cc272866" providerId="ADAL" clId="{6BFA7752-9EC0-471E-AC56-E890149C7F72}" dt="2023-12-21T06:06:57.841" v="2930" actId="26606"/>
          <ac:spMkLst>
            <pc:docMk/>
            <pc:sldMk cId="2803037194" sldId="319"/>
            <ac:spMk id="12" creationId="{42A4FC2C-047E-45A5-965D-8E1E3BF09BC6}"/>
          </ac:spMkLst>
        </pc:spChg>
        <pc:spChg chg="add del">
          <ac:chgData name="PALANIAPPAN Devarajan" userId="0ccb0e75-6f62-4860-b5c8-e1d1cc272866" providerId="ADAL" clId="{6BFA7752-9EC0-471E-AC56-E890149C7F72}" dt="2023-12-21T06:05:56.260" v="2924" actId="26606"/>
          <ac:spMkLst>
            <pc:docMk/>
            <pc:sldMk cId="2803037194" sldId="319"/>
            <ac:spMk id="13" creationId="{42A4FC2C-047E-45A5-965D-8E1E3BF09BC6}"/>
          </ac:spMkLst>
        </pc:spChg>
        <pc:spChg chg="add del">
          <ac:chgData name="PALANIAPPAN Devarajan" userId="0ccb0e75-6f62-4860-b5c8-e1d1cc272866" providerId="ADAL" clId="{6BFA7752-9EC0-471E-AC56-E890149C7F72}" dt="2023-12-21T06:07:06.894" v="2932" actId="26606"/>
          <ac:spMkLst>
            <pc:docMk/>
            <pc:sldMk cId="2803037194" sldId="319"/>
            <ac:spMk id="14" creationId="{16B067B1-F4E5-4FDF-813D-C9E872E80075}"/>
          </ac:spMkLst>
        </pc:spChg>
        <pc:spChg chg="add del">
          <ac:chgData name="PALANIAPPAN Devarajan" userId="0ccb0e75-6f62-4860-b5c8-e1d1cc272866" providerId="ADAL" clId="{6BFA7752-9EC0-471E-AC56-E890149C7F72}" dt="2023-12-21T06:07:19.441" v="2940" actId="26606"/>
          <ac:spMkLst>
            <pc:docMk/>
            <pc:sldMk cId="2803037194" sldId="319"/>
            <ac:spMk id="15" creationId="{E2384209-CB15-4CDF-9D31-C44FD9A3F20D}"/>
          </ac:spMkLst>
        </pc:spChg>
        <pc:spChg chg="add del">
          <ac:chgData name="PALANIAPPAN Devarajan" userId="0ccb0e75-6f62-4860-b5c8-e1d1cc272866" providerId="ADAL" clId="{6BFA7752-9EC0-471E-AC56-E890149C7F72}" dt="2023-12-21T06:07:09.103" v="2934" actId="26606"/>
          <ac:spMkLst>
            <pc:docMk/>
            <pc:sldMk cId="2803037194" sldId="319"/>
            <ac:spMk id="16" creationId="{42A4FC2C-047E-45A5-965D-8E1E3BF09BC6}"/>
          </ac:spMkLst>
        </pc:spChg>
        <pc:spChg chg="add del">
          <ac:chgData name="PALANIAPPAN Devarajan" userId="0ccb0e75-6f62-4860-b5c8-e1d1cc272866" providerId="ADAL" clId="{6BFA7752-9EC0-471E-AC56-E890149C7F72}" dt="2023-12-21T06:07:19.441" v="2940" actId="26606"/>
          <ac:spMkLst>
            <pc:docMk/>
            <pc:sldMk cId="2803037194" sldId="319"/>
            <ac:spMk id="17" creationId="{2633B3B5-CC90-43F0-8714-D31D1F3F0209}"/>
          </ac:spMkLst>
        </pc:spChg>
        <pc:spChg chg="add del">
          <ac:chgData name="PALANIAPPAN Devarajan" userId="0ccb0e75-6f62-4860-b5c8-e1d1cc272866" providerId="ADAL" clId="{6BFA7752-9EC0-471E-AC56-E890149C7F72}" dt="2023-12-21T06:07:19.441" v="2940" actId="26606"/>
          <ac:spMkLst>
            <pc:docMk/>
            <pc:sldMk cId="2803037194" sldId="319"/>
            <ac:spMk id="18" creationId="{AB8C311F-7253-4AED-9701-7FC0708C41C7}"/>
          </ac:spMkLst>
        </pc:spChg>
        <pc:spChg chg="add del">
          <ac:chgData name="PALANIAPPAN Devarajan" userId="0ccb0e75-6f62-4860-b5c8-e1d1cc272866" providerId="ADAL" clId="{6BFA7752-9EC0-471E-AC56-E890149C7F72}" dt="2023-12-21T06:07:19.441" v="2940" actId="26606"/>
          <ac:spMkLst>
            <pc:docMk/>
            <pc:sldMk cId="2803037194" sldId="319"/>
            <ac:spMk id="19" creationId="{A8D57A06-A426-446D-B02C-A2DC6B62E45E}"/>
          </ac:spMkLst>
        </pc:spChg>
        <pc:spChg chg="add del">
          <ac:chgData name="PALANIAPPAN Devarajan" userId="0ccb0e75-6f62-4860-b5c8-e1d1cc272866" providerId="ADAL" clId="{6BFA7752-9EC0-471E-AC56-E890149C7F72}" dt="2023-12-21T06:07:32.246" v="2942" actId="26606"/>
          <ac:spMkLst>
            <pc:docMk/>
            <pc:sldMk cId="2803037194" sldId="319"/>
            <ac:spMk id="21" creationId="{42A4FC2C-047E-45A5-965D-8E1E3BF09BC6}"/>
          </ac:spMkLst>
        </pc:spChg>
        <pc:spChg chg="add del">
          <ac:chgData name="PALANIAPPAN Devarajan" userId="0ccb0e75-6f62-4860-b5c8-e1d1cc272866" providerId="ADAL" clId="{6BFA7752-9EC0-471E-AC56-E890149C7F72}" dt="2023-12-21T06:08:05.654" v="2952" actId="26606"/>
          <ac:spMkLst>
            <pc:docMk/>
            <pc:sldMk cId="2803037194" sldId="319"/>
            <ac:spMk id="23" creationId="{16B067B1-F4E5-4FDF-813D-C9E872E80075}"/>
          </ac:spMkLst>
        </pc:spChg>
        <pc:spChg chg="add del">
          <ac:chgData name="PALANIAPPAN Devarajan" userId="0ccb0e75-6f62-4860-b5c8-e1d1cc272866" providerId="ADAL" clId="{6BFA7752-9EC0-471E-AC56-E890149C7F72}" dt="2023-12-21T06:07:58.430" v="2947" actId="26606"/>
          <ac:spMkLst>
            <pc:docMk/>
            <pc:sldMk cId="2803037194" sldId="319"/>
            <ac:spMk id="28" creationId="{16B067B1-F4E5-4FDF-813D-C9E872E80075}"/>
          </ac:spMkLst>
        </pc:spChg>
        <pc:picChg chg="add del mod">
          <ac:chgData name="PALANIAPPAN Devarajan" userId="0ccb0e75-6f62-4860-b5c8-e1d1cc272866" providerId="ADAL" clId="{6BFA7752-9EC0-471E-AC56-E890149C7F72}" dt="2023-12-21T05:54:55.828" v="2919" actId="478"/>
          <ac:picMkLst>
            <pc:docMk/>
            <pc:sldMk cId="2803037194" sldId="319"/>
            <ac:picMk id="3" creationId="{9616933D-3079-DDFD-B8D6-BFBECF2B4177}"/>
          </ac:picMkLst>
        </pc:picChg>
        <pc:picChg chg="add mod">
          <ac:chgData name="PALANIAPPAN Devarajan" userId="0ccb0e75-6f62-4860-b5c8-e1d1cc272866" providerId="ADAL" clId="{6BFA7752-9EC0-471E-AC56-E890149C7F72}" dt="2023-12-21T06:08:05.654" v="2952" actId="26606"/>
          <ac:picMkLst>
            <pc:docMk/>
            <pc:sldMk cId="2803037194" sldId="319"/>
            <ac:picMk id="5" creationId="{487C298A-2430-70EB-C12B-DCA96FDDD287}"/>
          </ac:picMkLst>
        </pc:picChg>
        <pc:cxnChg chg="add del">
          <ac:chgData name="PALANIAPPAN Devarajan" userId="0ccb0e75-6f62-4860-b5c8-e1d1cc272866" providerId="ADAL" clId="{6BFA7752-9EC0-471E-AC56-E890149C7F72}" dt="2023-12-21T06:07:58.430" v="2947" actId="26606"/>
          <ac:cxnSpMkLst>
            <pc:docMk/>
            <pc:sldMk cId="2803037194" sldId="319"/>
            <ac:cxnSpMk id="30" creationId="{F56AE1B2-3354-430B-9E05-2241C72EE908}"/>
          </ac:cxnSpMkLst>
        </pc:cxnChg>
      </pc:sldChg>
      <pc:sldChg chg="addSp delSp modSp new mod setBg delDesignElem">
        <pc:chgData name="PALANIAPPAN Devarajan" userId="0ccb0e75-6f62-4860-b5c8-e1d1cc272866" providerId="ADAL" clId="{6BFA7752-9EC0-471E-AC56-E890149C7F72}" dt="2023-12-21T10:26:26.861" v="3414"/>
        <pc:sldMkLst>
          <pc:docMk/>
          <pc:sldMk cId="3926849271" sldId="320"/>
        </pc:sldMkLst>
        <pc:spChg chg="add del">
          <ac:chgData name="PALANIAPPAN Devarajan" userId="0ccb0e75-6f62-4860-b5c8-e1d1cc272866" providerId="ADAL" clId="{6BFA7752-9EC0-471E-AC56-E890149C7F72}" dt="2023-12-21T06:09:15.912" v="2979" actId="26606"/>
          <ac:spMkLst>
            <pc:docMk/>
            <pc:sldMk cId="3926849271" sldId="320"/>
            <ac:spMk id="5" creationId="{5D9FC6AC-4A12-4825-8ABE-0732B8EF4D16}"/>
          </ac:spMkLst>
        </pc:spChg>
        <pc:spChg chg="add del">
          <ac:chgData name="PALANIAPPAN Devarajan" userId="0ccb0e75-6f62-4860-b5c8-e1d1cc272866" providerId="ADAL" clId="{6BFA7752-9EC0-471E-AC56-E890149C7F72}" dt="2023-12-21T10:26:26.861" v="3414"/>
          <ac:spMkLst>
            <pc:docMk/>
            <pc:sldMk cId="3926849271" sldId="320"/>
            <ac:spMk id="6" creationId="{42A4FC2C-047E-45A5-965D-8E1E3BF09BC6}"/>
          </ac:spMkLst>
        </pc:spChg>
        <pc:spChg chg="add del">
          <ac:chgData name="PALANIAPPAN Devarajan" userId="0ccb0e75-6f62-4860-b5c8-e1d1cc272866" providerId="ADAL" clId="{6BFA7752-9EC0-471E-AC56-E890149C7F72}" dt="2023-12-21T06:08:22.435" v="2957" actId="26606"/>
          <ac:spMkLst>
            <pc:docMk/>
            <pc:sldMk cId="3926849271" sldId="320"/>
            <ac:spMk id="8" creationId="{16B067B1-F4E5-4FDF-813D-C9E872E80075}"/>
          </ac:spMkLst>
        </pc:spChg>
        <pc:spChg chg="add del">
          <ac:chgData name="PALANIAPPAN Devarajan" userId="0ccb0e75-6f62-4860-b5c8-e1d1cc272866" providerId="ADAL" clId="{6BFA7752-9EC0-471E-AC56-E890149C7F72}" dt="2023-12-21T06:08:28.678" v="2959" actId="26606"/>
          <ac:spMkLst>
            <pc:docMk/>
            <pc:sldMk cId="3926849271" sldId="320"/>
            <ac:spMk id="10" creationId="{42A4FC2C-047E-45A5-965D-8E1E3BF09BC6}"/>
          </ac:spMkLst>
        </pc:spChg>
        <pc:spChg chg="add del">
          <ac:chgData name="PALANIAPPAN Devarajan" userId="0ccb0e75-6f62-4860-b5c8-e1d1cc272866" providerId="ADAL" clId="{6BFA7752-9EC0-471E-AC56-E890149C7F72}" dt="2023-12-21T06:08:30.904" v="2961" actId="26606"/>
          <ac:spMkLst>
            <pc:docMk/>
            <pc:sldMk cId="3926849271" sldId="320"/>
            <ac:spMk id="12" creationId="{42A4FC2C-047E-45A5-965D-8E1E3BF09BC6}"/>
          </ac:spMkLst>
        </pc:spChg>
        <pc:spChg chg="add del">
          <ac:chgData name="PALANIAPPAN Devarajan" userId="0ccb0e75-6f62-4860-b5c8-e1d1cc272866" providerId="ADAL" clId="{6BFA7752-9EC0-471E-AC56-E890149C7F72}" dt="2023-12-21T06:08:35.722" v="2963" actId="26606"/>
          <ac:spMkLst>
            <pc:docMk/>
            <pc:sldMk cId="3926849271" sldId="320"/>
            <ac:spMk id="14" creationId="{42A4FC2C-047E-45A5-965D-8E1E3BF09BC6}"/>
          </ac:spMkLst>
        </pc:spChg>
        <pc:spChg chg="add del">
          <ac:chgData name="PALANIAPPAN Devarajan" userId="0ccb0e75-6f62-4860-b5c8-e1d1cc272866" providerId="ADAL" clId="{6BFA7752-9EC0-471E-AC56-E890149C7F72}" dt="2023-12-21T06:08:37.648" v="2965" actId="26606"/>
          <ac:spMkLst>
            <pc:docMk/>
            <pc:sldMk cId="3926849271" sldId="320"/>
            <ac:spMk id="16" creationId="{2D2B266D-3625-4584-A5C3-7D3F672CFF30}"/>
          </ac:spMkLst>
        </pc:spChg>
        <pc:spChg chg="add del">
          <ac:chgData name="PALANIAPPAN Devarajan" userId="0ccb0e75-6f62-4860-b5c8-e1d1cc272866" providerId="ADAL" clId="{6BFA7752-9EC0-471E-AC56-E890149C7F72}" dt="2023-12-21T06:08:54.975" v="2967" actId="26606"/>
          <ac:spMkLst>
            <pc:docMk/>
            <pc:sldMk cId="3926849271" sldId="320"/>
            <ac:spMk id="18" creationId="{4613B4A9-1C7C-4729-A016-AB42D3979460}"/>
          </ac:spMkLst>
        </pc:spChg>
        <pc:spChg chg="add del">
          <ac:chgData name="PALANIAPPAN Devarajan" userId="0ccb0e75-6f62-4860-b5c8-e1d1cc272866" providerId="ADAL" clId="{6BFA7752-9EC0-471E-AC56-E890149C7F72}" dt="2023-12-21T06:09:02.188" v="2969" actId="26606"/>
          <ac:spMkLst>
            <pc:docMk/>
            <pc:sldMk cId="3926849271" sldId="320"/>
            <ac:spMk id="20" creationId="{42A4FC2C-047E-45A5-965D-8E1E3BF09BC6}"/>
          </ac:spMkLst>
        </pc:spChg>
        <pc:spChg chg="add del">
          <ac:chgData name="PALANIAPPAN Devarajan" userId="0ccb0e75-6f62-4860-b5c8-e1d1cc272866" providerId="ADAL" clId="{6BFA7752-9EC0-471E-AC56-E890149C7F72}" dt="2023-12-21T06:09:04.053" v="2971" actId="26606"/>
          <ac:spMkLst>
            <pc:docMk/>
            <pc:sldMk cId="3926849271" sldId="320"/>
            <ac:spMk id="22" creationId="{2D2B266D-3625-4584-A5C3-7D3F672CFF30}"/>
          </ac:spMkLst>
        </pc:spChg>
        <pc:spChg chg="add del">
          <ac:chgData name="PALANIAPPAN Devarajan" userId="0ccb0e75-6f62-4860-b5c8-e1d1cc272866" providerId="ADAL" clId="{6BFA7752-9EC0-471E-AC56-E890149C7F72}" dt="2023-12-21T06:09:04.972" v="2973" actId="26606"/>
          <ac:spMkLst>
            <pc:docMk/>
            <pc:sldMk cId="3926849271" sldId="320"/>
            <ac:spMk id="24" creationId="{42A4FC2C-047E-45A5-965D-8E1E3BF09BC6}"/>
          </ac:spMkLst>
        </pc:spChg>
        <pc:spChg chg="add del">
          <ac:chgData name="PALANIAPPAN Devarajan" userId="0ccb0e75-6f62-4860-b5c8-e1d1cc272866" providerId="ADAL" clId="{6BFA7752-9EC0-471E-AC56-E890149C7F72}" dt="2023-12-21T06:09:10.654" v="2975" actId="26606"/>
          <ac:spMkLst>
            <pc:docMk/>
            <pc:sldMk cId="3926849271" sldId="320"/>
            <ac:spMk id="26" creationId="{42A4FC2C-047E-45A5-965D-8E1E3BF09BC6}"/>
          </ac:spMkLst>
        </pc:spChg>
        <pc:picChg chg="add mod">
          <ac:chgData name="PALANIAPPAN Devarajan" userId="0ccb0e75-6f62-4860-b5c8-e1d1cc272866" providerId="ADAL" clId="{6BFA7752-9EC0-471E-AC56-E890149C7F72}" dt="2023-12-21T06:09:18.057" v="2982" actId="26606"/>
          <ac:picMkLst>
            <pc:docMk/>
            <pc:sldMk cId="3926849271" sldId="320"/>
            <ac:picMk id="3" creationId="{CC593593-87F9-CD3A-6521-CD24D7D47D97}"/>
          </ac:picMkLst>
        </pc:picChg>
      </pc:sldChg>
      <pc:sldChg chg="addSp modSp new mod ord">
        <pc:chgData name="PALANIAPPAN Devarajan" userId="0ccb0e75-6f62-4860-b5c8-e1d1cc272866" providerId="ADAL" clId="{6BFA7752-9EC0-471E-AC56-E890149C7F72}" dt="2023-12-21T10:01:36.870" v="3242" actId="20578"/>
        <pc:sldMkLst>
          <pc:docMk/>
          <pc:sldMk cId="1480317769" sldId="321"/>
        </pc:sldMkLst>
        <pc:picChg chg="add mod">
          <ac:chgData name="PALANIAPPAN Devarajan" userId="0ccb0e75-6f62-4860-b5c8-e1d1cc272866" providerId="ADAL" clId="{6BFA7752-9EC0-471E-AC56-E890149C7F72}" dt="2023-12-21T06:12:13.561" v="2988" actId="962"/>
          <ac:picMkLst>
            <pc:docMk/>
            <pc:sldMk cId="1480317769" sldId="321"/>
            <ac:picMk id="3" creationId="{6964225B-590F-A97C-D531-040AD8754965}"/>
          </ac:picMkLst>
        </pc:picChg>
      </pc:sldChg>
      <pc:sldChg chg="new del">
        <pc:chgData name="PALANIAPPAN Devarajan" userId="0ccb0e75-6f62-4860-b5c8-e1d1cc272866" providerId="ADAL" clId="{6BFA7752-9EC0-471E-AC56-E890149C7F72}" dt="2023-12-21T06:10:55.596" v="2983" actId="47"/>
        <pc:sldMkLst>
          <pc:docMk/>
          <pc:sldMk cId="4258654018" sldId="321"/>
        </pc:sldMkLst>
      </pc:sldChg>
      <pc:sldChg chg="addSp modSp new mod ord">
        <pc:chgData name="PALANIAPPAN Devarajan" userId="0ccb0e75-6f62-4860-b5c8-e1d1cc272866" providerId="ADAL" clId="{6BFA7752-9EC0-471E-AC56-E890149C7F72}" dt="2023-12-21T10:00:30.511" v="3232"/>
        <pc:sldMkLst>
          <pc:docMk/>
          <pc:sldMk cId="1196482828" sldId="322"/>
        </pc:sldMkLst>
        <pc:picChg chg="add mod">
          <ac:chgData name="PALANIAPPAN Devarajan" userId="0ccb0e75-6f62-4860-b5c8-e1d1cc272866" providerId="ADAL" clId="{6BFA7752-9EC0-471E-AC56-E890149C7F72}" dt="2023-12-21T06:12:20.496" v="2991" actId="962"/>
          <ac:picMkLst>
            <pc:docMk/>
            <pc:sldMk cId="1196482828" sldId="322"/>
            <ac:picMk id="3" creationId="{F071F740-9DE1-F787-73F9-097E994D073D}"/>
          </ac:picMkLst>
        </pc:picChg>
      </pc:sldChg>
      <pc:sldChg chg="addSp delSp modSp new mod setBg setClrOvrMap delDesignElem">
        <pc:chgData name="PALANIAPPAN Devarajan" userId="0ccb0e75-6f62-4860-b5c8-e1d1cc272866" providerId="ADAL" clId="{6BFA7752-9EC0-471E-AC56-E890149C7F72}" dt="2023-12-21T10:26:26.861" v="3414"/>
        <pc:sldMkLst>
          <pc:docMk/>
          <pc:sldMk cId="1653481655" sldId="323"/>
        </pc:sldMkLst>
        <pc:spChg chg="add del mod">
          <ac:chgData name="PALANIAPPAN Devarajan" userId="0ccb0e75-6f62-4860-b5c8-e1d1cc272866" providerId="ADAL" clId="{6BFA7752-9EC0-471E-AC56-E890149C7F72}" dt="2023-12-21T08:53:50.247" v="3005" actId="478"/>
          <ac:spMkLst>
            <pc:docMk/>
            <pc:sldMk cId="1653481655" sldId="323"/>
            <ac:spMk id="4" creationId="{F9CCE158-2423-DEE0-F61F-040DBFAA6A3B}"/>
          </ac:spMkLst>
        </pc:spChg>
        <pc:spChg chg="add del mod">
          <ac:chgData name="PALANIAPPAN Devarajan" userId="0ccb0e75-6f62-4860-b5c8-e1d1cc272866" providerId="ADAL" clId="{6BFA7752-9EC0-471E-AC56-E890149C7F72}" dt="2023-12-21T09:11:12.038" v="3023" actId="26606"/>
          <ac:spMkLst>
            <pc:docMk/>
            <pc:sldMk cId="1653481655" sldId="323"/>
            <ac:spMk id="5" creationId="{3BC48200-02D6-53CB-EC6F-43C632FB28D8}"/>
          </ac:spMkLst>
        </pc:spChg>
        <pc:spChg chg="add del">
          <ac:chgData name="PALANIAPPAN Devarajan" userId="0ccb0e75-6f62-4860-b5c8-e1d1cc272866" providerId="ADAL" clId="{6BFA7752-9EC0-471E-AC56-E890149C7F72}" dt="2023-12-21T09:10:39.765" v="3017" actId="26606"/>
          <ac:spMkLst>
            <pc:docMk/>
            <pc:sldMk cId="1653481655" sldId="323"/>
            <ac:spMk id="8" creationId="{42A4FC2C-047E-45A5-965D-8E1E3BF09BC6}"/>
          </ac:spMkLst>
        </pc:spChg>
        <pc:spChg chg="add del">
          <ac:chgData name="PALANIAPPAN Devarajan" userId="0ccb0e75-6f62-4860-b5c8-e1d1cc272866" providerId="ADAL" clId="{6BFA7752-9EC0-471E-AC56-E890149C7F72}" dt="2023-12-21T09:11:12.038" v="3023" actId="26606"/>
          <ac:spMkLst>
            <pc:docMk/>
            <pc:sldMk cId="1653481655" sldId="323"/>
            <ac:spMk id="14" creationId="{04812C46-200A-4DEB-A05E-3ED6C68C2387}"/>
          </ac:spMkLst>
        </pc:spChg>
        <pc:spChg chg="add del">
          <ac:chgData name="PALANIAPPAN Devarajan" userId="0ccb0e75-6f62-4860-b5c8-e1d1cc272866" providerId="ADAL" clId="{6BFA7752-9EC0-471E-AC56-E890149C7F72}" dt="2023-12-21T09:11:12.038" v="3023" actId="26606"/>
          <ac:spMkLst>
            <pc:docMk/>
            <pc:sldMk cId="1653481655" sldId="323"/>
            <ac:spMk id="16" creationId="{D1EA859B-E555-4109-94F3-6700E046E008}"/>
          </ac:spMkLst>
        </pc:spChg>
        <pc:spChg chg="add del">
          <ac:chgData name="PALANIAPPAN Devarajan" userId="0ccb0e75-6f62-4860-b5c8-e1d1cc272866" providerId="ADAL" clId="{6BFA7752-9EC0-471E-AC56-E890149C7F72}" dt="2023-12-21T09:11:00.735" v="3020" actId="26606"/>
          <ac:spMkLst>
            <pc:docMk/>
            <pc:sldMk cId="1653481655" sldId="323"/>
            <ac:spMk id="21" creationId="{C0763A76-9F1C-4FC5-82B7-DD475DA461B2}"/>
          </ac:spMkLst>
        </pc:spChg>
        <pc:spChg chg="add del">
          <ac:chgData name="PALANIAPPAN Devarajan" userId="0ccb0e75-6f62-4860-b5c8-e1d1cc272866" providerId="ADAL" clId="{6BFA7752-9EC0-471E-AC56-E890149C7F72}" dt="2023-12-21T09:11:00.735" v="3020" actId="26606"/>
          <ac:spMkLst>
            <pc:docMk/>
            <pc:sldMk cId="1653481655" sldId="323"/>
            <ac:spMk id="23" creationId="{E81BF4F6-F2CF-4984-9D14-D6966D92F99F}"/>
          </ac:spMkLst>
        </pc:spChg>
        <pc:spChg chg="add del">
          <ac:chgData name="PALANIAPPAN Devarajan" userId="0ccb0e75-6f62-4860-b5c8-e1d1cc272866" providerId="ADAL" clId="{6BFA7752-9EC0-471E-AC56-E890149C7F72}" dt="2023-12-21T09:11:12.006" v="3022" actId="26606"/>
          <ac:spMkLst>
            <pc:docMk/>
            <pc:sldMk cId="1653481655" sldId="323"/>
            <ac:spMk id="25" creationId="{04812C46-200A-4DEB-A05E-3ED6C68C2387}"/>
          </ac:spMkLst>
        </pc:spChg>
        <pc:spChg chg="add del">
          <ac:chgData name="PALANIAPPAN Devarajan" userId="0ccb0e75-6f62-4860-b5c8-e1d1cc272866" providerId="ADAL" clId="{6BFA7752-9EC0-471E-AC56-E890149C7F72}" dt="2023-12-21T09:11:12.006" v="3022" actId="26606"/>
          <ac:spMkLst>
            <pc:docMk/>
            <pc:sldMk cId="1653481655" sldId="323"/>
            <ac:spMk id="26" creationId="{D1EA859B-E555-4109-94F3-6700E046E008}"/>
          </ac:spMkLst>
        </pc:spChg>
        <pc:spChg chg="add del">
          <ac:chgData name="PALANIAPPAN Devarajan" userId="0ccb0e75-6f62-4860-b5c8-e1d1cc272866" providerId="ADAL" clId="{6BFA7752-9EC0-471E-AC56-E890149C7F72}" dt="2023-12-21T09:11:37.050" v="3026" actId="26606"/>
          <ac:spMkLst>
            <pc:docMk/>
            <pc:sldMk cId="1653481655" sldId="323"/>
            <ac:spMk id="28" creationId="{1A9F7B4E-B03D-4F64-BE33-00D074458D45}"/>
          </ac:spMkLst>
        </pc:spChg>
        <pc:spChg chg="add del">
          <ac:chgData name="PALANIAPPAN Devarajan" userId="0ccb0e75-6f62-4860-b5c8-e1d1cc272866" providerId="ADAL" clId="{6BFA7752-9EC0-471E-AC56-E890149C7F72}" dt="2023-12-21T09:11:37.050" v="3026" actId="26606"/>
          <ac:spMkLst>
            <pc:docMk/>
            <pc:sldMk cId="1653481655" sldId="323"/>
            <ac:spMk id="29" creationId="{7E2BE7F7-CA89-4002-ACCE-A478AEA24F5E}"/>
          </ac:spMkLst>
        </pc:spChg>
        <pc:spChg chg="add del mod">
          <ac:chgData name="PALANIAPPAN Devarajan" userId="0ccb0e75-6f62-4860-b5c8-e1d1cc272866" providerId="ADAL" clId="{6BFA7752-9EC0-471E-AC56-E890149C7F72}" dt="2023-12-21T09:11:37.050" v="3026" actId="26606"/>
          <ac:spMkLst>
            <pc:docMk/>
            <pc:sldMk cId="1653481655" sldId="323"/>
            <ac:spMk id="30" creationId="{3BC48200-02D6-53CB-EC6F-43C632FB28D8}"/>
          </ac:spMkLst>
        </pc:spChg>
        <pc:spChg chg="add del">
          <ac:chgData name="PALANIAPPAN Devarajan" userId="0ccb0e75-6f62-4860-b5c8-e1d1cc272866" providerId="ADAL" clId="{6BFA7752-9EC0-471E-AC56-E890149C7F72}" dt="2023-12-21T09:11:36.986" v="3025" actId="26606"/>
          <ac:spMkLst>
            <pc:docMk/>
            <pc:sldMk cId="1653481655" sldId="323"/>
            <ac:spMk id="35" creationId="{9228552E-C8B1-4A80-8448-0787CE0FC704}"/>
          </ac:spMkLst>
        </pc:spChg>
        <pc:spChg chg="add del">
          <ac:chgData name="PALANIAPPAN Devarajan" userId="0ccb0e75-6f62-4860-b5c8-e1d1cc272866" providerId="ADAL" clId="{6BFA7752-9EC0-471E-AC56-E890149C7F72}" dt="2023-12-21T10:26:26.861" v="3414"/>
          <ac:spMkLst>
            <pc:docMk/>
            <pc:sldMk cId="1653481655" sldId="323"/>
            <ac:spMk id="37" creationId="{1A9F7B4E-B03D-4F64-BE33-00D074458D45}"/>
          </ac:spMkLst>
        </pc:spChg>
        <pc:spChg chg="add del">
          <ac:chgData name="PALANIAPPAN Devarajan" userId="0ccb0e75-6f62-4860-b5c8-e1d1cc272866" providerId="ADAL" clId="{6BFA7752-9EC0-471E-AC56-E890149C7F72}" dt="2023-12-21T10:26:26.861" v="3414"/>
          <ac:spMkLst>
            <pc:docMk/>
            <pc:sldMk cId="1653481655" sldId="323"/>
            <ac:spMk id="38" creationId="{7E2BE7F7-CA89-4002-ACCE-A478AEA24F5E}"/>
          </ac:spMkLst>
        </pc:spChg>
        <pc:graphicFrameChg chg="add del">
          <ac:chgData name="PALANIAPPAN Devarajan" userId="0ccb0e75-6f62-4860-b5c8-e1d1cc272866" providerId="ADAL" clId="{6BFA7752-9EC0-471E-AC56-E890149C7F72}" dt="2023-12-21T09:11:12.006" v="3022" actId="26606"/>
          <ac:graphicFrameMkLst>
            <pc:docMk/>
            <pc:sldMk cId="1653481655" sldId="323"/>
            <ac:graphicFrameMk id="18" creationId="{435FAC9A-D8AD-5A83-C4E5-1CC8DE91CC93}"/>
          </ac:graphicFrameMkLst>
        </pc:graphicFrameChg>
        <pc:graphicFrameChg chg="add mod">
          <ac:chgData name="PALANIAPPAN Devarajan" userId="0ccb0e75-6f62-4860-b5c8-e1d1cc272866" providerId="ADAL" clId="{6BFA7752-9EC0-471E-AC56-E890149C7F72}" dt="2023-12-21T09:11:58.355" v="3028" actId="113"/>
          <ac:graphicFrameMkLst>
            <pc:docMk/>
            <pc:sldMk cId="1653481655" sldId="323"/>
            <ac:graphicFrameMk id="32" creationId="{D4F5A724-033E-02F9-DB16-AFA755D453BC}"/>
          </ac:graphicFrameMkLst>
        </pc:graphicFrameChg>
        <pc:picChg chg="add del mod">
          <ac:chgData name="PALANIAPPAN Devarajan" userId="0ccb0e75-6f62-4860-b5c8-e1d1cc272866" providerId="ADAL" clId="{6BFA7752-9EC0-471E-AC56-E890149C7F72}" dt="2023-12-21T08:53:10.557" v="2998" actId="478"/>
          <ac:picMkLst>
            <pc:docMk/>
            <pc:sldMk cId="1653481655" sldId="323"/>
            <ac:picMk id="3" creationId="{F5C27BE3-EFD2-52F7-4183-87B32AB303B3}"/>
          </ac:picMkLst>
        </pc:picChg>
        <pc:picChg chg="add mod ord">
          <ac:chgData name="PALANIAPPAN Devarajan" userId="0ccb0e75-6f62-4860-b5c8-e1d1cc272866" providerId="ADAL" clId="{6BFA7752-9EC0-471E-AC56-E890149C7F72}" dt="2023-12-21T09:11:36.986" v="3025" actId="26606"/>
          <ac:picMkLst>
            <pc:docMk/>
            <pc:sldMk cId="1653481655" sldId="323"/>
            <ac:picMk id="10" creationId="{CB2BCA8E-0D75-D80B-18F6-F4B4B5DEF307}"/>
          </ac:picMkLst>
        </pc:picChg>
      </pc:sldChg>
      <pc:sldChg chg="addSp delSp modSp new mod setBg setClrOvrMap delDesignElem">
        <pc:chgData name="PALANIAPPAN Devarajan" userId="0ccb0e75-6f62-4860-b5c8-e1d1cc272866" providerId="ADAL" clId="{6BFA7752-9EC0-471E-AC56-E890149C7F72}" dt="2023-12-21T10:26:26.861" v="3414"/>
        <pc:sldMkLst>
          <pc:docMk/>
          <pc:sldMk cId="907093885" sldId="324"/>
        </pc:sldMkLst>
        <pc:spChg chg="add del mod ord">
          <ac:chgData name="PALANIAPPAN Devarajan" userId="0ccb0e75-6f62-4860-b5c8-e1d1cc272866" providerId="ADAL" clId="{6BFA7752-9EC0-471E-AC56-E890149C7F72}" dt="2023-12-21T09:33:27.574" v="3158" actId="5793"/>
          <ac:spMkLst>
            <pc:docMk/>
            <pc:sldMk cId="907093885" sldId="324"/>
            <ac:spMk id="2" creationId="{F95796A2-4684-A971-A01E-26B2E38D3A3A}"/>
          </ac:spMkLst>
        </pc:spChg>
        <pc:spChg chg="add del mod">
          <ac:chgData name="PALANIAPPAN Devarajan" userId="0ccb0e75-6f62-4860-b5c8-e1d1cc272866" providerId="ADAL" clId="{6BFA7752-9EC0-471E-AC56-E890149C7F72}" dt="2023-12-21T09:31:47.413" v="3136" actId="26606"/>
          <ac:spMkLst>
            <pc:docMk/>
            <pc:sldMk cId="907093885" sldId="324"/>
            <ac:spMk id="3" creationId="{54B6AA31-F79B-6E12-2770-8D0D3D5EA9E6}"/>
          </ac:spMkLst>
        </pc:spChg>
        <pc:spChg chg="add del">
          <ac:chgData name="PALANIAPPAN Devarajan" userId="0ccb0e75-6f62-4860-b5c8-e1d1cc272866" providerId="ADAL" clId="{6BFA7752-9EC0-471E-AC56-E890149C7F72}" dt="2023-12-21T09:23:51.232" v="3075" actId="26606"/>
          <ac:spMkLst>
            <pc:docMk/>
            <pc:sldMk cId="907093885" sldId="324"/>
            <ac:spMk id="6" creationId="{E51BA4DF-2BD4-4EC2-B1DB-B27C8AC71864}"/>
          </ac:spMkLst>
        </pc:spChg>
        <pc:spChg chg="add del">
          <ac:chgData name="PALANIAPPAN Devarajan" userId="0ccb0e75-6f62-4860-b5c8-e1d1cc272866" providerId="ADAL" clId="{6BFA7752-9EC0-471E-AC56-E890149C7F72}" dt="2023-12-21T09:22:31.789" v="3061" actId="26606"/>
          <ac:spMkLst>
            <pc:docMk/>
            <pc:sldMk cId="907093885" sldId="324"/>
            <ac:spMk id="7" creationId="{907EF6B7-1338-4443-8C46-6A318D952DFD}"/>
          </ac:spMkLst>
        </pc:spChg>
        <pc:spChg chg="add del">
          <ac:chgData name="PALANIAPPAN Devarajan" userId="0ccb0e75-6f62-4860-b5c8-e1d1cc272866" providerId="ADAL" clId="{6BFA7752-9EC0-471E-AC56-E890149C7F72}" dt="2023-12-21T09:22:17.566" v="3057" actId="26606"/>
          <ac:spMkLst>
            <pc:docMk/>
            <pc:sldMk cId="907093885" sldId="324"/>
            <ac:spMk id="8" creationId="{AE2B703B-46F9-481A-A605-82E2A828C4FA}"/>
          </ac:spMkLst>
        </pc:spChg>
        <pc:spChg chg="add del">
          <ac:chgData name="PALANIAPPAN Devarajan" userId="0ccb0e75-6f62-4860-b5c8-e1d1cc272866" providerId="ADAL" clId="{6BFA7752-9EC0-471E-AC56-E890149C7F72}" dt="2023-12-21T09:22:23.130" v="3059" actId="26606"/>
          <ac:spMkLst>
            <pc:docMk/>
            <pc:sldMk cId="907093885" sldId="324"/>
            <ac:spMk id="9" creationId="{9228552E-C8B1-4A80-8448-0787CE0FC704}"/>
          </ac:spMkLst>
        </pc:spChg>
        <pc:spChg chg="add del">
          <ac:chgData name="PALANIAPPAN Devarajan" userId="0ccb0e75-6f62-4860-b5c8-e1d1cc272866" providerId="ADAL" clId="{6BFA7752-9EC0-471E-AC56-E890149C7F72}" dt="2023-12-21T09:22:17.566" v="3057" actId="26606"/>
          <ac:spMkLst>
            <pc:docMk/>
            <pc:sldMk cId="907093885" sldId="324"/>
            <ac:spMk id="10" creationId="{F13BE4D7-0C3D-4906-B230-A1C5B4665CCF}"/>
          </ac:spMkLst>
        </pc:spChg>
        <pc:spChg chg="add del">
          <ac:chgData name="PALANIAPPAN Devarajan" userId="0ccb0e75-6f62-4860-b5c8-e1d1cc272866" providerId="ADAL" clId="{6BFA7752-9EC0-471E-AC56-E890149C7F72}" dt="2023-12-21T09:22:31.789" v="3061" actId="26606"/>
          <ac:spMkLst>
            <pc:docMk/>
            <pc:sldMk cId="907093885" sldId="324"/>
            <ac:spMk id="11" creationId="{081E4A58-353D-44AE-B2FC-2A74E2E400F7}"/>
          </ac:spMkLst>
        </pc:spChg>
        <pc:spChg chg="add del">
          <ac:chgData name="PALANIAPPAN Devarajan" userId="0ccb0e75-6f62-4860-b5c8-e1d1cc272866" providerId="ADAL" clId="{6BFA7752-9EC0-471E-AC56-E890149C7F72}" dt="2023-12-21T09:22:59.924" v="3065" actId="26606"/>
          <ac:spMkLst>
            <pc:docMk/>
            <pc:sldMk cId="907093885" sldId="324"/>
            <ac:spMk id="13" creationId="{4300840D-0A0B-4512-BACA-B439D5B9C57C}"/>
          </ac:spMkLst>
        </pc:spChg>
        <pc:spChg chg="add del">
          <ac:chgData name="PALANIAPPAN Devarajan" userId="0ccb0e75-6f62-4860-b5c8-e1d1cc272866" providerId="ADAL" clId="{6BFA7752-9EC0-471E-AC56-E890149C7F72}" dt="2023-12-21T09:22:31.789" v="3061" actId="26606"/>
          <ac:spMkLst>
            <pc:docMk/>
            <pc:sldMk cId="907093885" sldId="324"/>
            <ac:spMk id="14" creationId="{DAAE4CDD-124C-4DCF-9584-B6033B545DD5}"/>
          </ac:spMkLst>
        </pc:spChg>
        <pc:spChg chg="add del">
          <ac:chgData name="PALANIAPPAN Devarajan" userId="0ccb0e75-6f62-4860-b5c8-e1d1cc272866" providerId="ADAL" clId="{6BFA7752-9EC0-471E-AC56-E890149C7F72}" dt="2023-12-21T09:22:31.789" v="3061" actId="26606"/>
          <ac:spMkLst>
            <pc:docMk/>
            <pc:sldMk cId="907093885" sldId="324"/>
            <ac:spMk id="15" creationId="{F95796A2-4684-A971-A01E-26B2E38D3A3A}"/>
          </ac:spMkLst>
        </pc:spChg>
        <pc:spChg chg="add del">
          <ac:chgData name="PALANIAPPAN Devarajan" userId="0ccb0e75-6f62-4860-b5c8-e1d1cc272866" providerId="ADAL" clId="{6BFA7752-9EC0-471E-AC56-E890149C7F72}" dt="2023-12-21T09:22:50.783" v="3063" actId="26606"/>
          <ac:spMkLst>
            <pc:docMk/>
            <pc:sldMk cId="907093885" sldId="324"/>
            <ac:spMk id="17" creationId="{E51BA4DF-2BD4-4EC2-B1DB-B27C8AC71864}"/>
          </ac:spMkLst>
        </pc:spChg>
        <pc:spChg chg="add del">
          <ac:chgData name="PALANIAPPAN Devarajan" userId="0ccb0e75-6f62-4860-b5c8-e1d1cc272866" providerId="ADAL" clId="{6BFA7752-9EC0-471E-AC56-E890149C7F72}" dt="2023-12-21T09:22:59.924" v="3065" actId="26606"/>
          <ac:spMkLst>
            <pc:docMk/>
            <pc:sldMk cId="907093885" sldId="324"/>
            <ac:spMk id="21" creationId="{09588DA8-065E-4F6F-8EFD-43104AB2E0CF}"/>
          </ac:spMkLst>
        </pc:spChg>
        <pc:spChg chg="add del">
          <ac:chgData name="PALANIAPPAN Devarajan" userId="0ccb0e75-6f62-4860-b5c8-e1d1cc272866" providerId="ADAL" clId="{6BFA7752-9EC0-471E-AC56-E890149C7F72}" dt="2023-12-21T09:22:59.924" v="3065" actId="26606"/>
          <ac:spMkLst>
            <pc:docMk/>
            <pc:sldMk cId="907093885" sldId="324"/>
            <ac:spMk id="22" creationId="{C4285719-470E-454C-AF62-8323075F1F5B}"/>
          </ac:spMkLst>
        </pc:spChg>
        <pc:spChg chg="add del">
          <ac:chgData name="PALANIAPPAN Devarajan" userId="0ccb0e75-6f62-4860-b5c8-e1d1cc272866" providerId="ADAL" clId="{6BFA7752-9EC0-471E-AC56-E890149C7F72}" dt="2023-12-21T09:22:59.924" v="3065" actId="26606"/>
          <ac:spMkLst>
            <pc:docMk/>
            <pc:sldMk cId="907093885" sldId="324"/>
            <ac:spMk id="23" creationId="{CD9FE4EF-C4D8-49A0-B2FF-81D8DB7D8A24}"/>
          </ac:spMkLst>
        </pc:spChg>
        <pc:spChg chg="add del">
          <ac:chgData name="PALANIAPPAN Devarajan" userId="0ccb0e75-6f62-4860-b5c8-e1d1cc272866" providerId="ADAL" clId="{6BFA7752-9EC0-471E-AC56-E890149C7F72}" dt="2023-12-21T09:22:59.924" v="3065" actId="26606"/>
          <ac:spMkLst>
            <pc:docMk/>
            <pc:sldMk cId="907093885" sldId="324"/>
            <ac:spMk id="24" creationId="{D2B78728-A580-49A7-84F9-6EF6F583ADE0}"/>
          </ac:spMkLst>
        </pc:spChg>
        <pc:spChg chg="add del">
          <ac:chgData name="PALANIAPPAN Devarajan" userId="0ccb0e75-6f62-4860-b5c8-e1d1cc272866" providerId="ADAL" clId="{6BFA7752-9EC0-471E-AC56-E890149C7F72}" dt="2023-12-21T09:22:59.924" v="3065" actId="26606"/>
          <ac:spMkLst>
            <pc:docMk/>
            <pc:sldMk cId="907093885" sldId="324"/>
            <ac:spMk id="25" creationId="{38FAA1A1-D861-433F-88FA-1E9D6FD31D11}"/>
          </ac:spMkLst>
        </pc:spChg>
        <pc:spChg chg="add del">
          <ac:chgData name="PALANIAPPAN Devarajan" userId="0ccb0e75-6f62-4860-b5c8-e1d1cc272866" providerId="ADAL" clId="{6BFA7752-9EC0-471E-AC56-E890149C7F72}" dt="2023-12-21T09:22:59.924" v="3065" actId="26606"/>
          <ac:spMkLst>
            <pc:docMk/>
            <pc:sldMk cId="907093885" sldId="324"/>
            <ac:spMk id="26" creationId="{8D71EDA1-87BF-4D5D-AB79-F346FD19278A}"/>
          </ac:spMkLst>
        </pc:spChg>
        <pc:spChg chg="add del">
          <ac:chgData name="PALANIAPPAN Devarajan" userId="0ccb0e75-6f62-4860-b5c8-e1d1cc272866" providerId="ADAL" clId="{6BFA7752-9EC0-471E-AC56-E890149C7F72}" dt="2023-12-21T09:22:59.924" v="3065" actId="26606"/>
          <ac:spMkLst>
            <pc:docMk/>
            <pc:sldMk cId="907093885" sldId="324"/>
            <ac:spMk id="27" creationId="{F95796A2-4684-A971-A01E-26B2E38D3A3A}"/>
          </ac:spMkLst>
        </pc:spChg>
        <pc:spChg chg="add del">
          <ac:chgData name="PALANIAPPAN Devarajan" userId="0ccb0e75-6f62-4860-b5c8-e1d1cc272866" providerId="ADAL" clId="{6BFA7752-9EC0-471E-AC56-E890149C7F72}" dt="2023-12-21T09:24:04.324" v="3077" actId="26606"/>
          <ac:spMkLst>
            <pc:docMk/>
            <pc:sldMk cId="907093885" sldId="324"/>
            <ac:spMk id="28" creationId="{100EDD19-6802-4EC3-95CE-CFFAB042CFD6}"/>
          </ac:spMkLst>
        </pc:spChg>
        <pc:spChg chg="add del">
          <ac:chgData name="PALANIAPPAN Devarajan" userId="0ccb0e75-6f62-4860-b5c8-e1d1cc272866" providerId="ADAL" clId="{6BFA7752-9EC0-471E-AC56-E890149C7F72}" dt="2023-12-21T09:23:05.239" v="3067" actId="26606"/>
          <ac:spMkLst>
            <pc:docMk/>
            <pc:sldMk cId="907093885" sldId="324"/>
            <ac:spMk id="29" creationId="{C9A36457-A5F4-4103-A443-02581C09185B}"/>
          </ac:spMkLst>
        </pc:spChg>
        <pc:spChg chg="add del">
          <ac:chgData name="PALANIAPPAN Devarajan" userId="0ccb0e75-6f62-4860-b5c8-e1d1cc272866" providerId="ADAL" clId="{6BFA7752-9EC0-471E-AC56-E890149C7F72}" dt="2023-12-21T09:23:05.239" v="3067" actId="26606"/>
          <ac:spMkLst>
            <pc:docMk/>
            <pc:sldMk cId="907093885" sldId="324"/>
            <ac:spMk id="30" creationId="{DC5FB7E8-B636-40FA-BE8D-48145C0F5C57}"/>
          </ac:spMkLst>
        </pc:spChg>
        <pc:spChg chg="add del">
          <ac:chgData name="PALANIAPPAN Devarajan" userId="0ccb0e75-6f62-4860-b5c8-e1d1cc272866" providerId="ADAL" clId="{6BFA7752-9EC0-471E-AC56-E890149C7F72}" dt="2023-12-21T09:23:05.239" v="3067" actId="26606"/>
          <ac:spMkLst>
            <pc:docMk/>
            <pc:sldMk cId="907093885" sldId="324"/>
            <ac:spMk id="31" creationId="{F95796A2-4684-A971-A01E-26B2E38D3A3A}"/>
          </ac:spMkLst>
        </pc:spChg>
        <pc:spChg chg="add del">
          <ac:chgData name="PALANIAPPAN Devarajan" userId="0ccb0e75-6f62-4860-b5c8-e1d1cc272866" providerId="ADAL" clId="{6BFA7752-9EC0-471E-AC56-E890149C7F72}" dt="2023-12-21T09:23:05.239" v="3067" actId="26606"/>
          <ac:spMkLst>
            <pc:docMk/>
            <pc:sldMk cId="907093885" sldId="324"/>
            <ac:spMk id="32" creationId="{142DCE2C-2863-46FA-9BE7-24365A24D9BA}"/>
          </ac:spMkLst>
        </pc:spChg>
        <pc:spChg chg="add del">
          <ac:chgData name="PALANIAPPAN Devarajan" userId="0ccb0e75-6f62-4860-b5c8-e1d1cc272866" providerId="ADAL" clId="{6BFA7752-9EC0-471E-AC56-E890149C7F72}" dt="2023-12-21T09:24:04.324" v="3077" actId="26606"/>
          <ac:spMkLst>
            <pc:docMk/>
            <pc:sldMk cId="907093885" sldId="324"/>
            <ac:spMk id="33" creationId="{DB17E863-922E-4C26-BD64-E8FD41D28661}"/>
          </ac:spMkLst>
        </pc:spChg>
        <pc:spChg chg="add del">
          <ac:chgData name="PALANIAPPAN Devarajan" userId="0ccb0e75-6f62-4860-b5c8-e1d1cc272866" providerId="ADAL" clId="{6BFA7752-9EC0-471E-AC56-E890149C7F72}" dt="2023-12-21T09:23:08.015" v="3069" actId="26606"/>
          <ac:spMkLst>
            <pc:docMk/>
            <pc:sldMk cId="907093885" sldId="324"/>
            <ac:spMk id="34" creationId="{3AD318CC-E2A8-4E27-9548-A047A78999B1}"/>
          </ac:spMkLst>
        </pc:spChg>
        <pc:spChg chg="add del">
          <ac:chgData name="PALANIAPPAN Devarajan" userId="0ccb0e75-6f62-4860-b5c8-e1d1cc272866" providerId="ADAL" clId="{6BFA7752-9EC0-471E-AC56-E890149C7F72}" dt="2023-12-21T09:24:04.324" v="3077" actId="26606"/>
          <ac:spMkLst>
            <pc:docMk/>
            <pc:sldMk cId="907093885" sldId="324"/>
            <ac:spMk id="36" creationId="{F95796A2-4684-A971-A01E-26B2E38D3A3A}"/>
          </ac:spMkLst>
        </pc:spChg>
        <pc:spChg chg="add del">
          <ac:chgData name="PALANIAPPAN Devarajan" userId="0ccb0e75-6f62-4860-b5c8-e1d1cc272866" providerId="ADAL" clId="{6BFA7752-9EC0-471E-AC56-E890149C7F72}" dt="2023-12-21T09:31:47.413" v="3136" actId="26606"/>
          <ac:spMkLst>
            <pc:docMk/>
            <pc:sldMk cId="907093885" sldId="324"/>
            <ac:spMk id="37" creationId="{100EDD19-6802-4EC3-95CE-CFFAB042CFD6}"/>
          </ac:spMkLst>
        </pc:spChg>
        <pc:spChg chg="add del">
          <ac:chgData name="PALANIAPPAN Devarajan" userId="0ccb0e75-6f62-4860-b5c8-e1d1cc272866" providerId="ADAL" clId="{6BFA7752-9EC0-471E-AC56-E890149C7F72}" dt="2023-12-21T09:23:08.015" v="3069" actId="26606"/>
          <ac:spMkLst>
            <pc:docMk/>
            <pc:sldMk cId="907093885" sldId="324"/>
            <ac:spMk id="38" creationId="{2C1BBA94-3F40-40AA-8BB9-E69E25E537C1}"/>
          </ac:spMkLst>
        </pc:spChg>
        <pc:spChg chg="add del">
          <ac:chgData name="PALANIAPPAN Devarajan" userId="0ccb0e75-6f62-4860-b5c8-e1d1cc272866" providerId="ADAL" clId="{6BFA7752-9EC0-471E-AC56-E890149C7F72}" dt="2023-12-21T09:23:08.015" v="3069" actId="26606"/>
          <ac:spMkLst>
            <pc:docMk/>
            <pc:sldMk cId="907093885" sldId="324"/>
            <ac:spMk id="39" creationId="{F95796A2-4684-A971-A01E-26B2E38D3A3A}"/>
          </ac:spMkLst>
        </pc:spChg>
        <pc:spChg chg="add del">
          <ac:chgData name="PALANIAPPAN Devarajan" userId="0ccb0e75-6f62-4860-b5c8-e1d1cc272866" providerId="ADAL" clId="{6BFA7752-9EC0-471E-AC56-E890149C7F72}" dt="2023-12-21T09:24:08.761" v="3079" actId="26606"/>
          <ac:spMkLst>
            <pc:docMk/>
            <pc:sldMk cId="907093885" sldId="324"/>
            <ac:spMk id="40" creationId="{ABE4CC7E-D3D5-4A5F-8D07-29DA1CD3C64A}"/>
          </ac:spMkLst>
        </pc:spChg>
        <pc:spChg chg="add del">
          <ac:chgData name="PALANIAPPAN Devarajan" userId="0ccb0e75-6f62-4860-b5c8-e1d1cc272866" providerId="ADAL" clId="{6BFA7752-9EC0-471E-AC56-E890149C7F72}" dt="2023-12-21T09:23:17.455" v="3071" actId="26606"/>
          <ac:spMkLst>
            <pc:docMk/>
            <pc:sldMk cId="907093885" sldId="324"/>
            <ac:spMk id="41" creationId="{5A0118C5-4F8D-4CF4-BADD-53FEACC6C42A}"/>
          </ac:spMkLst>
        </pc:spChg>
        <pc:spChg chg="add del">
          <ac:chgData name="PALANIAPPAN Devarajan" userId="0ccb0e75-6f62-4860-b5c8-e1d1cc272866" providerId="ADAL" clId="{6BFA7752-9EC0-471E-AC56-E890149C7F72}" dt="2023-12-21T09:23:17.455" v="3071" actId="26606"/>
          <ac:spMkLst>
            <pc:docMk/>
            <pc:sldMk cId="907093885" sldId="324"/>
            <ac:spMk id="42" creationId="{F98F79A4-A6C7-4101-B1E9-27E05CB7CFA0}"/>
          </ac:spMkLst>
        </pc:spChg>
        <pc:spChg chg="add del">
          <ac:chgData name="PALANIAPPAN Devarajan" userId="0ccb0e75-6f62-4860-b5c8-e1d1cc272866" providerId="ADAL" clId="{6BFA7752-9EC0-471E-AC56-E890149C7F72}" dt="2023-12-21T09:23:17.455" v="3071" actId="26606"/>
          <ac:spMkLst>
            <pc:docMk/>
            <pc:sldMk cId="907093885" sldId="324"/>
            <ac:spMk id="43" creationId="{31CE7A08-2184-4B99-ABC0-B40CD1D3F281}"/>
          </ac:spMkLst>
        </pc:spChg>
        <pc:spChg chg="add del">
          <ac:chgData name="PALANIAPPAN Devarajan" userId="0ccb0e75-6f62-4860-b5c8-e1d1cc272866" providerId="ADAL" clId="{6BFA7752-9EC0-471E-AC56-E890149C7F72}" dt="2023-12-21T09:23:17.455" v="3071" actId="26606"/>
          <ac:spMkLst>
            <pc:docMk/>
            <pc:sldMk cId="907093885" sldId="324"/>
            <ac:spMk id="44" creationId="{79AFCB35-9C04-4524-A0B1-57FF6865D013}"/>
          </ac:spMkLst>
        </pc:spChg>
        <pc:spChg chg="add del">
          <ac:chgData name="PALANIAPPAN Devarajan" userId="0ccb0e75-6f62-4860-b5c8-e1d1cc272866" providerId="ADAL" clId="{6BFA7752-9EC0-471E-AC56-E890149C7F72}" dt="2023-12-21T09:23:17.455" v="3071" actId="26606"/>
          <ac:spMkLst>
            <pc:docMk/>
            <pc:sldMk cId="907093885" sldId="324"/>
            <ac:spMk id="45" creationId="{D11AD2AD-0BA0-4DD3-8EEA-84686A0E718C}"/>
          </ac:spMkLst>
        </pc:spChg>
        <pc:spChg chg="add del">
          <ac:chgData name="PALANIAPPAN Devarajan" userId="0ccb0e75-6f62-4860-b5c8-e1d1cc272866" providerId="ADAL" clId="{6BFA7752-9EC0-471E-AC56-E890149C7F72}" dt="2023-12-21T09:23:17.455" v="3071" actId="26606"/>
          <ac:spMkLst>
            <pc:docMk/>
            <pc:sldMk cId="907093885" sldId="324"/>
            <ac:spMk id="46" creationId="{9E5C5460-229E-46C8-A712-CC317985420F}"/>
          </ac:spMkLst>
        </pc:spChg>
        <pc:spChg chg="add del">
          <ac:chgData name="PALANIAPPAN Devarajan" userId="0ccb0e75-6f62-4860-b5c8-e1d1cc272866" providerId="ADAL" clId="{6BFA7752-9EC0-471E-AC56-E890149C7F72}" dt="2023-12-21T09:23:17.455" v="3071" actId="26606"/>
          <ac:spMkLst>
            <pc:docMk/>
            <pc:sldMk cId="907093885" sldId="324"/>
            <ac:spMk id="47" creationId="{2552FC29-9118-466F-940E-80C84EFDF07B}"/>
          </ac:spMkLst>
        </pc:spChg>
        <pc:spChg chg="add del">
          <ac:chgData name="PALANIAPPAN Devarajan" userId="0ccb0e75-6f62-4860-b5c8-e1d1cc272866" providerId="ADAL" clId="{6BFA7752-9EC0-471E-AC56-E890149C7F72}" dt="2023-12-21T09:23:17.455" v="3071" actId="26606"/>
          <ac:spMkLst>
            <pc:docMk/>
            <pc:sldMk cId="907093885" sldId="324"/>
            <ac:spMk id="48" creationId="{F95796A2-4684-A971-A01E-26B2E38D3A3A}"/>
          </ac:spMkLst>
        </pc:spChg>
        <pc:spChg chg="add del">
          <ac:chgData name="PALANIAPPAN Devarajan" userId="0ccb0e75-6f62-4860-b5c8-e1d1cc272866" providerId="ADAL" clId="{6BFA7752-9EC0-471E-AC56-E890149C7F72}" dt="2023-12-21T09:24:08.761" v="3079" actId="26606"/>
          <ac:spMkLst>
            <pc:docMk/>
            <pc:sldMk cId="907093885" sldId="324"/>
            <ac:spMk id="50" creationId="{F95796A2-4684-A971-A01E-26B2E38D3A3A}"/>
          </ac:spMkLst>
        </pc:spChg>
        <pc:spChg chg="add del">
          <ac:chgData name="PALANIAPPAN Devarajan" userId="0ccb0e75-6f62-4860-b5c8-e1d1cc272866" providerId="ADAL" clId="{6BFA7752-9EC0-471E-AC56-E890149C7F72}" dt="2023-12-21T09:31:47.413" v="3136" actId="26606"/>
          <ac:spMkLst>
            <pc:docMk/>
            <pc:sldMk cId="907093885" sldId="324"/>
            <ac:spMk id="51" creationId="{DB17E863-922E-4C26-BD64-E8FD41D28661}"/>
          </ac:spMkLst>
        </pc:spChg>
        <pc:spChg chg="add del">
          <ac:chgData name="PALANIAPPAN Devarajan" userId="0ccb0e75-6f62-4860-b5c8-e1d1cc272866" providerId="ADAL" clId="{6BFA7752-9EC0-471E-AC56-E890149C7F72}" dt="2023-12-21T09:24:13.227" v="3081" actId="26606"/>
          <ac:spMkLst>
            <pc:docMk/>
            <pc:sldMk cId="907093885" sldId="324"/>
            <ac:spMk id="52" creationId="{C05CBC3C-2E5A-4839-8B9B-2E5A6ADF0F58}"/>
          </ac:spMkLst>
        </pc:spChg>
        <pc:spChg chg="add del">
          <ac:chgData name="PALANIAPPAN Devarajan" userId="0ccb0e75-6f62-4860-b5c8-e1d1cc272866" providerId="ADAL" clId="{6BFA7752-9EC0-471E-AC56-E890149C7F72}" dt="2023-12-21T09:24:13.227" v="3081" actId="26606"/>
          <ac:spMkLst>
            <pc:docMk/>
            <pc:sldMk cId="907093885" sldId="324"/>
            <ac:spMk id="53" creationId="{827FF362-FC97-4BF5-949B-D4ADFA26E457}"/>
          </ac:spMkLst>
        </pc:spChg>
        <pc:spChg chg="add del">
          <ac:chgData name="PALANIAPPAN Devarajan" userId="0ccb0e75-6f62-4860-b5c8-e1d1cc272866" providerId="ADAL" clId="{6BFA7752-9EC0-471E-AC56-E890149C7F72}" dt="2023-12-21T09:24:13.227" v="3081" actId="26606"/>
          <ac:spMkLst>
            <pc:docMk/>
            <pc:sldMk cId="907093885" sldId="324"/>
            <ac:spMk id="54" creationId="{F95796A2-4684-A971-A01E-26B2E38D3A3A}"/>
          </ac:spMkLst>
        </pc:spChg>
        <pc:spChg chg="add del">
          <ac:chgData name="PALANIAPPAN Devarajan" userId="0ccb0e75-6f62-4860-b5c8-e1d1cc272866" providerId="ADAL" clId="{6BFA7752-9EC0-471E-AC56-E890149C7F72}" dt="2023-12-21T09:25:54.125" v="3094" actId="26606"/>
          <ac:spMkLst>
            <pc:docMk/>
            <pc:sldMk cId="907093885" sldId="324"/>
            <ac:spMk id="55" creationId="{1BB867FF-FC45-48F7-8104-F89BE54909F1}"/>
          </ac:spMkLst>
        </pc:spChg>
        <pc:spChg chg="add del">
          <ac:chgData name="PALANIAPPAN Devarajan" userId="0ccb0e75-6f62-4860-b5c8-e1d1cc272866" providerId="ADAL" clId="{6BFA7752-9EC0-471E-AC56-E890149C7F72}" dt="2023-12-21T09:23:24.393" v="3073" actId="26606"/>
          <ac:spMkLst>
            <pc:docMk/>
            <pc:sldMk cId="907093885" sldId="324"/>
            <ac:spMk id="56" creationId="{3AD318CC-E2A8-4E27-9548-A047A78999B1}"/>
          </ac:spMkLst>
        </pc:spChg>
        <pc:spChg chg="add del">
          <ac:chgData name="PALANIAPPAN Devarajan" userId="0ccb0e75-6f62-4860-b5c8-e1d1cc272866" providerId="ADAL" clId="{6BFA7752-9EC0-471E-AC56-E890149C7F72}" dt="2023-12-21T09:24:14.669" v="3083" actId="26606"/>
          <ac:spMkLst>
            <pc:docMk/>
            <pc:sldMk cId="907093885" sldId="324"/>
            <ac:spMk id="58" creationId="{1709F1D5-B0F1-4714-A239-E5B61C161915}"/>
          </ac:spMkLst>
        </pc:spChg>
        <pc:spChg chg="add del">
          <ac:chgData name="PALANIAPPAN Devarajan" userId="0ccb0e75-6f62-4860-b5c8-e1d1cc272866" providerId="ADAL" clId="{6BFA7752-9EC0-471E-AC56-E890149C7F72}" dt="2023-12-21T09:24:14.669" v="3083" actId="26606"/>
          <ac:spMkLst>
            <pc:docMk/>
            <pc:sldMk cId="907093885" sldId="324"/>
            <ac:spMk id="59" creationId="{228FB460-D3FF-4440-A020-05982A09E517}"/>
          </ac:spMkLst>
        </pc:spChg>
        <pc:spChg chg="add del">
          <ac:chgData name="PALANIAPPAN Devarajan" userId="0ccb0e75-6f62-4860-b5c8-e1d1cc272866" providerId="ADAL" clId="{6BFA7752-9EC0-471E-AC56-E890149C7F72}" dt="2023-12-21T09:23:24.393" v="3073" actId="26606"/>
          <ac:spMkLst>
            <pc:docMk/>
            <pc:sldMk cId="907093885" sldId="324"/>
            <ac:spMk id="60" creationId="{2C1BBA94-3F40-40AA-8BB9-E69E25E537C1}"/>
          </ac:spMkLst>
        </pc:spChg>
        <pc:spChg chg="add del">
          <ac:chgData name="PALANIAPPAN Devarajan" userId="0ccb0e75-6f62-4860-b5c8-e1d1cc272866" providerId="ADAL" clId="{6BFA7752-9EC0-471E-AC56-E890149C7F72}" dt="2023-12-21T09:23:24.393" v="3073" actId="26606"/>
          <ac:spMkLst>
            <pc:docMk/>
            <pc:sldMk cId="907093885" sldId="324"/>
            <ac:spMk id="61" creationId="{F95796A2-4684-A971-A01E-26B2E38D3A3A}"/>
          </ac:spMkLst>
        </pc:spChg>
        <pc:spChg chg="add del">
          <ac:chgData name="PALANIAPPAN Devarajan" userId="0ccb0e75-6f62-4860-b5c8-e1d1cc272866" providerId="ADAL" clId="{6BFA7752-9EC0-471E-AC56-E890149C7F72}" dt="2023-12-21T09:24:14.669" v="3083" actId="26606"/>
          <ac:spMkLst>
            <pc:docMk/>
            <pc:sldMk cId="907093885" sldId="324"/>
            <ac:spMk id="62" creationId="{14847E93-7DC1-4D4B-8829-B19AA7137C50}"/>
          </ac:spMkLst>
        </pc:spChg>
        <pc:spChg chg="add del">
          <ac:chgData name="PALANIAPPAN Devarajan" userId="0ccb0e75-6f62-4860-b5c8-e1d1cc272866" providerId="ADAL" clId="{6BFA7752-9EC0-471E-AC56-E890149C7F72}" dt="2023-12-21T09:24:14.669" v="3083" actId="26606"/>
          <ac:spMkLst>
            <pc:docMk/>
            <pc:sldMk cId="907093885" sldId="324"/>
            <ac:spMk id="63" creationId="{5566D6E1-03A1-4D73-A4E0-35D74D568A04}"/>
          </ac:spMkLst>
        </pc:spChg>
        <pc:spChg chg="add del">
          <ac:chgData name="PALANIAPPAN Devarajan" userId="0ccb0e75-6f62-4860-b5c8-e1d1cc272866" providerId="ADAL" clId="{6BFA7752-9EC0-471E-AC56-E890149C7F72}" dt="2023-12-21T09:24:14.669" v="3083" actId="26606"/>
          <ac:spMkLst>
            <pc:docMk/>
            <pc:sldMk cId="907093885" sldId="324"/>
            <ac:spMk id="64" creationId="{9F835A99-04AC-494A-A572-AFE8413CC938}"/>
          </ac:spMkLst>
        </pc:spChg>
        <pc:spChg chg="add del">
          <ac:chgData name="PALANIAPPAN Devarajan" userId="0ccb0e75-6f62-4860-b5c8-e1d1cc272866" providerId="ADAL" clId="{6BFA7752-9EC0-471E-AC56-E890149C7F72}" dt="2023-12-21T09:24:14.669" v="3083" actId="26606"/>
          <ac:spMkLst>
            <pc:docMk/>
            <pc:sldMk cId="907093885" sldId="324"/>
            <ac:spMk id="65" creationId="{F95796A2-4684-A971-A01E-26B2E38D3A3A}"/>
          </ac:spMkLst>
        </pc:spChg>
        <pc:spChg chg="add del">
          <ac:chgData name="PALANIAPPAN Devarajan" userId="0ccb0e75-6f62-4860-b5c8-e1d1cc272866" providerId="ADAL" clId="{6BFA7752-9EC0-471E-AC56-E890149C7F72}" dt="2023-12-21T09:24:14.669" v="3083" actId="26606"/>
          <ac:spMkLst>
            <pc:docMk/>
            <pc:sldMk cId="907093885" sldId="324"/>
            <ac:spMk id="66" creationId="{7B786209-1B0B-4CA9-9BDD-F7327066A84D}"/>
          </ac:spMkLst>
        </pc:spChg>
        <pc:spChg chg="add del">
          <ac:chgData name="PALANIAPPAN Devarajan" userId="0ccb0e75-6f62-4860-b5c8-e1d1cc272866" providerId="ADAL" clId="{6BFA7752-9EC0-471E-AC56-E890149C7F72}" dt="2023-12-21T09:24:14.669" v="3083" actId="26606"/>
          <ac:spMkLst>
            <pc:docMk/>
            <pc:sldMk cId="907093885" sldId="324"/>
            <ac:spMk id="67" creationId="{2D2964BB-484D-45AE-AD66-D407D0629652}"/>
          </ac:spMkLst>
        </pc:spChg>
        <pc:spChg chg="add del">
          <ac:chgData name="PALANIAPPAN Devarajan" userId="0ccb0e75-6f62-4860-b5c8-e1d1cc272866" providerId="ADAL" clId="{6BFA7752-9EC0-471E-AC56-E890149C7F72}" dt="2023-12-21T09:24:14.669" v="3083" actId="26606"/>
          <ac:spMkLst>
            <pc:docMk/>
            <pc:sldMk cId="907093885" sldId="324"/>
            <ac:spMk id="68" creationId="{6691AC69-A76E-4DAB-B565-468B6B87ACF3}"/>
          </ac:spMkLst>
        </pc:spChg>
        <pc:spChg chg="add del">
          <ac:chgData name="PALANIAPPAN Devarajan" userId="0ccb0e75-6f62-4860-b5c8-e1d1cc272866" providerId="ADAL" clId="{6BFA7752-9EC0-471E-AC56-E890149C7F72}" dt="2023-12-21T09:25:54.125" v="3094" actId="26606"/>
          <ac:spMkLst>
            <pc:docMk/>
            <pc:sldMk cId="907093885" sldId="324"/>
            <ac:spMk id="69" creationId="{8BB56887-D0D5-4F0C-9E19-7247EB83C8B7}"/>
          </ac:spMkLst>
        </pc:spChg>
        <pc:spChg chg="add del">
          <ac:chgData name="PALANIAPPAN Devarajan" userId="0ccb0e75-6f62-4860-b5c8-e1d1cc272866" providerId="ADAL" clId="{6BFA7752-9EC0-471E-AC56-E890149C7F72}" dt="2023-12-21T09:24:18.822" v="3085" actId="26606"/>
          <ac:spMkLst>
            <pc:docMk/>
            <pc:sldMk cId="907093885" sldId="324"/>
            <ac:spMk id="70" creationId="{C9A36457-A5F4-4103-A443-02581C09185B}"/>
          </ac:spMkLst>
        </pc:spChg>
        <pc:spChg chg="add del">
          <ac:chgData name="PALANIAPPAN Devarajan" userId="0ccb0e75-6f62-4860-b5c8-e1d1cc272866" providerId="ADAL" clId="{6BFA7752-9EC0-471E-AC56-E890149C7F72}" dt="2023-12-21T09:24:18.822" v="3085" actId="26606"/>
          <ac:spMkLst>
            <pc:docMk/>
            <pc:sldMk cId="907093885" sldId="324"/>
            <ac:spMk id="71" creationId="{DC5FB7E8-B636-40FA-BE8D-48145C0F5C57}"/>
          </ac:spMkLst>
        </pc:spChg>
        <pc:spChg chg="add del">
          <ac:chgData name="PALANIAPPAN Devarajan" userId="0ccb0e75-6f62-4860-b5c8-e1d1cc272866" providerId="ADAL" clId="{6BFA7752-9EC0-471E-AC56-E890149C7F72}" dt="2023-12-21T09:24:18.822" v="3085" actId="26606"/>
          <ac:spMkLst>
            <pc:docMk/>
            <pc:sldMk cId="907093885" sldId="324"/>
            <ac:spMk id="72" creationId="{F95796A2-4684-A971-A01E-26B2E38D3A3A}"/>
          </ac:spMkLst>
        </pc:spChg>
        <pc:spChg chg="add del">
          <ac:chgData name="PALANIAPPAN Devarajan" userId="0ccb0e75-6f62-4860-b5c8-e1d1cc272866" providerId="ADAL" clId="{6BFA7752-9EC0-471E-AC56-E890149C7F72}" dt="2023-12-21T09:24:18.822" v="3085" actId="26606"/>
          <ac:spMkLst>
            <pc:docMk/>
            <pc:sldMk cId="907093885" sldId="324"/>
            <ac:spMk id="73" creationId="{142DCE2C-2863-46FA-9BE7-24365A24D9BA}"/>
          </ac:spMkLst>
        </pc:spChg>
        <pc:spChg chg="add del">
          <ac:chgData name="PALANIAPPAN Devarajan" userId="0ccb0e75-6f62-4860-b5c8-e1d1cc272866" providerId="ADAL" clId="{6BFA7752-9EC0-471E-AC56-E890149C7F72}" dt="2023-12-21T09:25:54.125" v="3094" actId="26606"/>
          <ac:spMkLst>
            <pc:docMk/>
            <pc:sldMk cId="907093885" sldId="324"/>
            <ac:spMk id="74" creationId="{081E4A58-353D-44AE-B2FC-2A74E2E400F7}"/>
          </ac:spMkLst>
        </pc:spChg>
        <pc:spChg chg="add del">
          <ac:chgData name="PALANIAPPAN Devarajan" userId="0ccb0e75-6f62-4860-b5c8-e1d1cc272866" providerId="ADAL" clId="{6BFA7752-9EC0-471E-AC56-E890149C7F72}" dt="2023-12-21T09:24:23.747" v="3087" actId="26606"/>
          <ac:spMkLst>
            <pc:docMk/>
            <pc:sldMk cId="907093885" sldId="324"/>
            <ac:spMk id="75" creationId="{70DFC902-7D23-471A-B557-B6B6917D7A0D}"/>
          </ac:spMkLst>
        </pc:spChg>
        <pc:spChg chg="add del">
          <ac:chgData name="PALANIAPPAN Devarajan" userId="0ccb0e75-6f62-4860-b5c8-e1d1cc272866" providerId="ADAL" clId="{6BFA7752-9EC0-471E-AC56-E890149C7F72}" dt="2023-12-21T09:24:23.747" v="3087" actId="26606"/>
          <ac:spMkLst>
            <pc:docMk/>
            <pc:sldMk cId="907093885" sldId="324"/>
            <ac:spMk id="76" creationId="{A55D5633-D557-4DCA-982C-FF36EB7A1C00}"/>
          </ac:spMkLst>
        </pc:spChg>
        <pc:spChg chg="add del">
          <ac:chgData name="PALANIAPPAN Devarajan" userId="0ccb0e75-6f62-4860-b5c8-e1d1cc272866" providerId="ADAL" clId="{6BFA7752-9EC0-471E-AC56-E890149C7F72}" dt="2023-12-21T09:24:23.747" v="3087" actId="26606"/>
          <ac:spMkLst>
            <pc:docMk/>
            <pc:sldMk cId="907093885" sldId="324"/>
            <ac:spMk id="77" creationId="{450D3AD2-FA80-415F-A9CE-54D884561CD7}"/>
          </ac:spMkLst>
        </pc:spChg>
        <pc:spChg chg="add del">
          <ac:chgData name="PALANIAPPAN Devarajan" userId="0ccb0e75-6f62-4860-b5c8-e1d1cc272866" providerId="ADAL" clId="{6BFA7752-9EC0-471E-AC56-E890149C7F72}" dt="2023-12-21T09:24:23.747" v="3087" actId="26606"/>
          <ac:spMkLst>
            <pc:docMk/>
            <pc:sldMk cId="907093885" sldId="324"/>
            <ac:spMk id="78" creationId="{F95796A2-4684-A971-A01E-26B2E38D3A3A}"/>
          </ac:spMkLst>
        </pc:spChg>
        <pc:spChg chg="add del">
          <ac:chgData name="PALANIAPPAN Devarajan" userId="0ccb0e75-6f62-4860-b5c8-e1d1cc272866" providerId="ADAL" clId="{6BFA7752-9EC0-471E-AC56-E890149C7F72}" dt="2023-12-21T09:25:57.284" v="3096" actId="26606"/>
          <ac:spMkLst>
            <pc:docMk/>
            <pc:sldMk cId="907093885" sldId="324"/>
            <ac:spMk id="79" creationId="{100EDD19-6802-4EC3-95CE-CFFAB042CFD6}"/>
          </ac:spMkLst>
        </pc:spChg>
        <pc:spChg chg="add del">
          <ac:chgData name="PALANIAPPAN Devarajan" userId="0ccb0e75-6f62-4860-b5c8-e1d1cc272866" providerId="ADAL" clId="{6BFA7752-9EC0-471E-AC56-E890149C7F72}" dt="2023-12-21T09:24:27.162" v="3089" actId="26606"/>
          <ac:spMkLst>
            <pc:docMk/>
            <pc:sldMk cId="907093885" sldId="324"/>
            <ac:spMk id="80" creationId="{907EF6B7-1338-4443-8C46-6A318D952DFD}"/>
          </ac:spMkLst>
        </pc:spChg>
        <pc:spChg chg="add del">
          <ac:chgData name="PALANIAPPAN Devarajan" userId="0ccb0e75-6f62-4860-b5c8-e1d1cc272866" providerId="ADAL" clId="{6BFA7752-9EC0-471E-AC56-E890149C7F72}" dt="2023-12-21T09:24:27.162" v="3089" actId="26606"/>
          <ac:spMkLst>
            <pc:docMk/>
            <pc:sldMk cId="907093885" sldId="324"/>
            <ac:spMk id="81" creationId="{DAAE4CDD-124C-4DCF-9584-B6033B545DD5}"/>
          </ac:spMkLst>
        </pc:spChg>
        <pc:spChg chg="add del">
          <ac:chgData name="PALANIAPPAN Devarajan" userId="0ccb0e75-6f62-4860-b5c8-e1d1cc272866" providerId="ADAL" clId="{6BFA7752-9EC0-471E-AC56-E890149C7F72}" dt="2023-12-21T09:24:27.162" v="3089" actId="26606"/>
          <ac:spMkLst>
            <pc:docMk/>
            <pc:sldMk cId="907093885" sldId="324"/>
            <ac:spMk id="82" creationId="{081E4A58-353D-44AE-B2FC-2A74E2E400F7}"/>
          </ac:spMkLst>
        </pc:spChg>
        <pc:spChg chg="add del">
          <ac:chgData name="PALANIAPPAN Devarajan" userId="0ccb0e75-6f62-4860-b5c8-e1d1cc272866" providerId="ADAL" clId="{6BFA7752-9EC0-471E-AC56-E890149C7F72}" dt="2023-12-21T09:24:27.162" v="3089" actId="26606"/>
          <ac:spMkLst>
            <pc:docMk/>
            <pc:sldMk cId="907093885" sldId="324"/>
            <ac:spMk id="83" creationId="{F95796A2-4684-A971-A01E-26B2E38D3A3A}"/>
          </ac:spMkLst>
        </pc:spChg>
        <pc:spChg chg="add del">
          <ac:chgData name="PALANIAPPAN Devarajan" userId="0ccb0e75-6f62-4860-b5c8-e1d1cc272866" providerId="ADAL" clId="{6BFA7752-9EC0-471E-AC56-E890149C7F72}" dt="2023-12-21T09:25:57.284" v="3096" actId="26606"/>
          <ac:spMkLst>
            <pc:docMk/>
            <pc:sldMk cId="907093885" sldId="324"/>
            <ac:spMk id="84" creationId="{DB17E863-922E-4C26-BD64-E8FD41D28661}"/>
          </ac:spMkLst>
        </pc:spChg>
        <pc:spChg chg="add del">
          <ac:chgData name="PALANIAPPAN Devarajan" userId="0ccb0e75-6f62-4860-b5c8-e1d1cc272866" providerId="ADAL" clId="{6BFA7752-9EC0-471E-AC56-E890149C7F72}" dt="2023-12-21T09:26:12.107" v="3098" actId="26606"/>
          <ac:spMkLst>
            <pc:docMk/>
            <pc:sldMk cId="907093885" sldId="324"/>
            <ac:spMk id="87" creationId="{AC17DE74-01C9-4859-B65A-85CF999E8580}"/>
          </ac:spMkLst>
        </pc:spChg>
        <pc:spChg chg="add del">
          <ac:chgData name="PALANIAPPAN Devarajan" userId="0ccb0e75-6f62-4860-b5c8-e1d1cc272866" providerId="ADAL" clId="{6BFA7752-9EC0-471E-AC56-E890149C7F72}" dt="2023-12-21T09:26:12.107" v="3098" actId="26606"/>
          <ac:spMkLst>
            <pc:docMk/>
            <pc:sldMk cId="907093885" sldId="324"/>
            <ac:spMk id="88" creationId="{068C0432-0E90-4CC1-8CD3-D44A90DF07EF}"/>
          </ac:spMkLst>
        </pc:spChg>
        <pc:spChg chg="add del">
          <ac:chgData name="PALANIAPPAN Devarajan" userId="0ccb0e75-6f62-4860-b5c8-e1d1cc272866" providerId="ADAL" clId="{6BFA7752-9EC0-471E-AC56-E890149C7F72}" dt="2023-12-21T09:28:58.640" v="3111" actId="26606"/>
          <ac:spMkLst>
            <pc:docMk/>
            <pc:sldMk cId="907093885" sldId="324"/>
            <ac:spMk id="89" creationId="{100EDD19-6802-4EC3-95CE-CFFAB042CFD6}"/>
          </ac:spMkLst>
        </pc:spChg>
        <pc:spChg chg="add del">
          <ac:chgData name="PALANIAPPAN Devarajan" userId="0ccb0e75-6f62-4860-b5c8-e1d1cc272866" providerId="ADAL" clId="{6BFA7752-9EC0-471E-AC56-E890149C7F72}" dt="2023-12-21T09:28:58.640" v="3111" actId="26606"/>
          <ac:spMkLst>
            <pc:docMk/>
            <pc:sldMk cId="907093885" sldId="324"/>
            <ac:spMk id="90" creationId="{DB17E863-922E-4C26-BD64-E8FD41D28661}"/>
          </ac:spMkLst>
        </pc:spChg>
        <pc:spChg chg="add del">
          <ac:chgData name="PALANIAPPAN Devarajan" userId="0ccb0e75-6f62-4860-b5c8-e1d1cc272866" providerId="ADAL" clId="{6BFA7752-9EC0-471E-AC56-E890149C7F72}" dt="2023-12-21T09:31:42.471" v="3133" actId="26606"/>
          <ac:spMkLst>
            <pc:docMk/>
            <pc:sldMk cId="907093885" sldId="324"/>
            <ac:spMk id="91" creationId="{100EDD19-6802-4EC3-95CE-CFFAB042CFD6}"/>
          </ac:spMkLst>
        </pc:spChg>
        <pc:spChg chg="add del">
          <ac:chgData name="PALANIAPPAN Devarajan" userId="0ccb0e75-6f62-4860-b5c8-e1d1cc272866" providerId="ADAL" clId="{6BFA7752-9EC0-471E-AC56-E890149C7F72}" dt="2023-12-21T09:31:42.471" v="3133" actId="26606"/>
          <ac:spMkLst>
            <pc:docMk/>
            <pc:sldMk cId="907093885" sldId="324"/>
            <ac:spMk id="92" creationId="{DB17E863-922E-4C26-BD64-E8FD41D28661}"/>
          </ac:spMkLst>
        </pc:spChg>
        <pc:spChg chg="add del">
          <ac:chgData name="PALANIAPPAN Devarajan" userId="0ccb0e75-6f62-4860-b5c8-e1d1cc272866" providerId="ADAL" clId="{6BFA7752-9EC0-471E-AC56-E890149C7F72}" dt="2023-12-21T09:31:47.394" v="3135" actId="26606"/>
          <ac:spMkLst>
            <pc:docMk/>
            <pc:sldMk cId="907093885" sldId="324"/>
            <ac:spMk id="94" creationId="{E51BA4DF-2BD4-4EC2-B1DB-B27C8AC71864}"/>
          </ac:spMkLst>
        </pc:spChg>
        <pc:spChg chg="add del">
          <ac:chgData name="PALANIAPPAN Devarajan" userId="0ccb0e75-6f62-4860-b5c8-e1d1cc272866" providerId="ADAL" clId="{6BFA7752-9EC0-471E-AC56-E890149C7F72}" dt="2023-12-21T09:35:20.867" v="3189" actId="26606"/>
          <ac:spMkLst>
            <pc:docMk/>
            <pc:sldMk cId="907093885" sldId="324"/>
            <ac:spMk id="98" creationId="{1BB867FF-FC45-48F7-8104-F89BE54909F1}"/>
          </ac:spMkLst>
        </pc:spChg>
        <pc:spChg chg="add del">
          <ac:chgData name="PALANIAPPAN Devarajan" userId="0ccb0e75-6f62-4860-b5c8-e1d1cc272866" providerId="ADAL" clId="{6BFA7752-9EC0-471E-AC56-E890149C7F72}" dt="2023-12-21T09:35:20.867" v="3189" actId="26606"/>
          <ac:spMkLst>
            <pc:docMk/>
            <pc:sldMk cId="907093885" sldId="324"/>
            <ac:spMk id="99" creationId="{8BB56887-D0D5-4F0C-9E19-7247EB83C8B7}"/>
          </ac:spMkLst>
        </pc:spChg>
        <pc:spChg chg="add del">
          <ac:chgData name="PALANIAPPAN Devarajan" userId="0ccb0e75-6f62-4860-b5c8-e1d1cc272866" providerId="ADAL" clId="{6BFA7752-9EC0-471E-AC56-E890149C7F72}" dt="2023-12-21T09:35:20.867" v="3189" actId="26606"/>
          <ac:spMkLst>
            <pc:docMk/>
            <pc:sldMk cId="907093885" sldId="324"/>
            <ac:spMk id="100" creationId="{081E4A58-353D-44AE-B2FC-2A74E2E400F7}"/>
          </ac:spMkLst>
        </pc:spChg>
        <pc:spChg chg="add del mod">
          <ac:chgData name="PALANIAPPAN Devarajan" userId="0ccb0e75-6f62-4860-b5c8-e1d1cc272866" providerId="ADAL" clId="{6BFA7752-9EC0-471E-AC56-E890149C7F72}" dt="2023-12-21T09:35:20.867" v="3189" actId="26606"/>
          <ac:spMkLst>
            <pc:docMk/>
            <pc:sldMk cId="907093885" sldId="324"/>
            <ac:spMk id="101" creationId="{54B6AA31-F79B-6E12-2770-8D0D3D5EA9E6}"/>
          </ac:spMkLst>
        </pc:spChg>
        <pc:spChg chg="add del">
          <ac:chgData name="PALANIAPPAN Devarajan" userId="0ccb0e75-6f62-4860-b5c8-e1d1cc272866" providerId="ADAL" clId="{6BFA7752-9EC0-471E-AC56-E890149C7F72}" dt="2023-12-21T09:34:02.426" v="3163" actId="26606"/>
          <ac:spMkLst>
            <pc:docMk/>
            <pc:sldMk cId="907093885" sldId="324"/>
            <ac:spMk id="105" creationId="{B50AB553-2A96-4A92-96F2-93548E096954}"/>
          </ac:spMkLst>
        </pc:spChg>
        <pc:spChg chg="add del">
          <ac:chgData name="PALANIAPPAN Devarajan" userId="0ccb0e75-6f62-4860-b5c8-e1d1cc272866" providerId="ADAL" clId="{6BFA7752-9EC0-471E-AC56-E890149C7F72}" dt="2023-12-21T09:32:39.077" v="3146" actId="26606"/>
          <ac:spMkLst>
            <pc:docMk/>
            <pc:sldMk cId="907093885" sldId="324"/>
            <ac:spMk id="106" creationId="{09588DA8-065E-4F6F-8EFD-43104AB2E0CF}"/>
          </ac:spMkLst>
        </pc:spChg>
        <pc:spChg chg="add del">
          <ac:chgData name="PALANIAPPAN Devarajan" userId="0ccb0e75-6f62-4860-b5c8-e1d1cc272866" providerId="ADAL" clId="{6BFA7752-9EC0-471E-AC56-E890149C7F72}" dt="2023-12-21T09:34:03.367" v="3165" actId="26606"/>
          <ac:spMkLst>
            <pc:docMk/>
            <pc:sldMk cId="907093885" sldId="324"/>
            <ac:spMk id="107" creationId="{081EA652-8C6A-4E69-BEB9-170809474553}"/>
          </ac:spMkLst>
        </pc:spChg>
        <pc:spChg chg="add del">
          <ac:chgData name="PALANIAPPAN Devarajan" userId="0ccb0e75-6f62-4860-b5c8-e1d1cc272866" providerId="ADAL" clId="{6BFA7752-9EC0-471E-AC56-E890149C7F72}" dt="2023-12-21T09:32:39.077" v="3146" actId="26606"/>
          <ac:spMkLst>
            <pc:docMk/>
            <pc:sldMk cId="907093885" sldId="324"/>
            <ac:spMk id="108" creationId="{C4285719-470E-454C-AF62-8323075F1F5B}"/>
          </ac:spMkLst>
        </pc:spChg>
        <pc:spChg chg="add del">
          <ac:chgData name="PALANIAPPAN Devarajan" userId="0ccb0e75-6f62-4860-b5c8-e1d1cc272866" providerId="ADAL" clId="{6BFA7752-9EC0-471E-AC56-E890149C7F72}" dt="2023-12-21T09:34:03.367" v="3165" actId="26606"/>
          <ac:spMkLst>
            <pc:docMk/>
            <pc:sldMk cId="907093885" sldId="324"/>
            <ac:spMk id="109" creationId="{5298780A-33B9-4EA2-8F67-DE68AD62841B}"/>
          </ac:spMkLst>
        </pc:spChg>
        <pc:spChg chg="add del">
          <ac:chgData name="PALANIAPPAN Devarajan" userId="0ccb0e75-6f62-4860-b5c8-e1d1cc272866" providerId="ADAL" clId="{6BFA7752-9EC0-471E-AC56-E890149C7F72}" dt="2023-12-21T09:32:39.077" v="3146" actId="26606"/>
          <ac:spMkLst>
            <pc:docMk/>
            <pc:sldMk cId="907093885" sldId="324"/>
            <ac:spMk id="110" creationId="{CD9FE4EF-C4D8-49A0-B2FF-81D8DB7D8A24}"/>
          </ac:spMkLst>
        </pc:spChg>
        <pc:spChg chg="add del">
          <ac:chgData name="PALANIAPPAN Devarajan" userId="0ccb0e75-6f62-4860-b5c8-e1d1cc272866" providerId="ADAL" clId="{6BFA7752-9EC0-471E-AC56-E890149C7F72}" dt="2023-12-21T09:34:03.367" v="3165" actId="26606"/>
          <ac:spMkLst>
            <pc:docMk/>
            <pc:sldMk cId="907093885" sldId="324"/>
            <ac:spMk id="111" creationId="{7F488E8B-4E1E-4402-8935-D4E6C02615C7}"/>
          </ac:spMkLst>
        </pc:spChg>
        <pc:spChg chg="add del">
          <ac:chgData name="PALANIAPPAN Devarajan" userId="0ccb0e75-6f62-4860-b5c8-e1d1cc272866" providerId="ADAL" clId="{6BFA7752-9EC0-471E-AC56-E890149C7F72}" dt="2023-12-21T09:32:39.077" v="3146" actId="26606"/>
          <ac:spMkLst>
            <pc:docMk/>
            <pc:sldMk cId="907093885" sldId="324"/>
            <ac:spMk id="112" creationId="{4300840D-0A0B-4512-BACA-B439D5B9C57C}"/>
          </ac:spMkLst>
        </pc:spChg>
        <pc:spChg chg="add del">
          <ac:chgData name="PALANIAPPAN Devarajan" userId="0ccb0e75-6f62-4860-b5c8-e1d1cc272866" providerId="ADAL" clId="{6BFA7752-9EC0-471E-AC56-E890149C7F72}" dt="2023-12-21T09:34:03.367" v="3165" actId="26606"/>
          <ac:spMkLst>
            <pc:docMk/>
            <pc:sldMk cId="907093885" sldId="324"/>
            <ac:spMk id="113" creationId="{54B6AA31-F79B-6E12-2770-8D0D3D5EA9E6}"/>
          </ac:spMkLst>
        </pc:spChg>
        <pc:spChg chg="add del">
          <ac:chgData name="PALANIAPPAN Devarajan" userId="0ccb0e75-6f62-4860-b5c8-e1d1cc272866" providerId="ADAL" clId="{6BFA7752-9EC0-471E-AC56-E890149C7F72}" dt="2023-12-21T09:32:39.077" v="3146" actId="26606"/>
          <ac:spMkLst>
            <pc:docMk/>
            <pc:sldMk cId="907093885" sldId="324"/>
            <ac:spMk id="114" creationId="{D2B78728-A580-49A7-84F9-6EF6F583ADE0}"/>
          </ac:spMkLst>
        </pc:spChg>
        <pc:spChg chg="add del">
          <ac:chgData name="PALANIAPPAN Devarajan" userId="0ccb0e75-6f62-4860-b5c8-e1d1cc272866" providerId="ADAL" clId="{6BFA7752-9EC0-471E-AC56-E890149C7F72}" dt="2023-12-21T09:34:19.733" v="3167" actId="26606"/>
          <ac:spMkLst>
            <pc:docMk/>
            <pc:sldMk cId="907093885" sldId="324"/>
            <ac:spMk id="115" creationId="{C9A36457-A5F4-4103-A443-02581C09185B}"/>
          </ac:spMkLst>
        </pc:spChg>
        <pc:spChg chg="add del">
          <ac:chgData name="PALANIAPPAN Devarajan" userId="0ccb0e75-6f62-4860-b5c8-e1d1cc272866" providerId="ADAL" clId="{6BFA7752-9EC0-471E-AC56-E890149C7F72}" dt="2023-12-21T09:32:39.077" v="3146" actId="26606"/>
          <ac:spMkLst>
            <pc:docMk/>
            <pc:sldMk cId="907093885" sldId="324"/>
            <ac:spMk id="116" creationId="{38FAA1A1-D861-433F-88FA-1E9D6FD31D11}"/>
          </ac:spMkLst>
        </pc:spChg>
        <pc:spChg chg="add del">
          <ac:chgData name="PALANIAPPAN Devarajan" userId="0ccb0e75-6f62-4860-b5c8-e1d1cc272866" providerId="ADAL" clId="{6BFA7752-9EC0-471E-AC56-E890149C7F72}" dt="2023-12-21T09:34:19.733" v="3167" actId="26606"/>
          <ac:spMkLst>
            <pc:docMk/>
            <pc:sldMk cId="907093885" sldId="324"/>
            <ac:spMk id="117" creationId="{DC5FB7E8-B636-40FA-BE8D-48145C0F5C57}"/>
          </ac:spMkLst>
        </pc:spChg>
        <pc:spChg chg="add del">
          <ac:chgData name="PALANIAPPAN Devarajan" userId="0ccb0e75-6f62-4860-b5c8-e1d1cc272866" providerId="ADAL" clId="{6BFA7752-9EC0-471E-AC56-E890149C7F72}" dt="2023-12-21T09:32:39.077" v="3146" actId="26606"/>
          <ac:spMkLst>
            <pc:docMk/>
            <pc:sldMk cId="907093885" sldId="324"/>
            <ac:spMk id="118" creationId="{8D71EDA1-87BF-4D5D-AB79-F346FD19278A}"/>
          </ac:spMkLst>
        </pc:spChg>
        <pc:spChg chg="add del">
          <ac:chgData name="PALANIAPPAN Devarajan" userId="0ccb0e75-6f62-4860-b5c8-e1d1cc272866" providerId="ADAL" clId="{6BFA7752-9EC0-471E-AC56-E890149C7F72}" dt="2023-12-21T09:34:19.733" v="3167" actId="26606"/>
          <ac:spMkLst>
            <pc:docMk/>
            <pc:sldMk cId="907093885" sldId="324"/>
            <ac:spMk id="119" creationId="{142DCE2C-2863-46FA-9BE7-24365A24D9BA}"/>
          </ac:spMkLst>
        </pc:spChg>
        <pc:spChg chg="add del">
          <ac:chgData name="PALANIAPPAN Devarajan" userId="0ccb0e75-6f62-4860-b5c8-e1d1cc272866" providerId="ADAL" clId="{6BFA7752-9EC0-471E-AC56-E890149C7F72}" dt="2023-12-21T09:34:29.479" v="3169" actId="26606"/>
          <ac:spMkLst>
            <pc:docMk/>
            <pc:sldMk cId="907093885" sldId="324"/>
            <ac:spMk id="122" creationId="{257363FD-7E77-4145-9483-331A807ADF0E}"/>
          </ac:spMkLst>
        </pc:spChg>
        <pc:spChg chg="add del">
          <ac:chgData name="PALANIAPPAN Devarajan" userId="0ccb0e75-6f62-4860-b5c8-e1d1cc272866" providerId="ADAL" clId="{6BFA7752-9EC0-471E-AC56-E890149C7F72}" dt="2023-12-21T09:34:33.085" v="3171" actId="26606"/>
          <ac:spMkLst>
            <pc:docMk/>
            <pc:sldMk cId="907093885" sldId="324"/>
            <ac:spMk id="126" creationId="{B50AB553-2A96-4A92-96F2-93548E096954}"/>
          </ac:spMkLst>
        </pc:spChg>
        <pc:spChg chg="add del">
          <ac:chgData name="PALANIAPPAN Devarajan" userId="0ccb0e75-6f62-4860-b5c8-e1d1cc272866" providerId="ADAL" clId="{6BFA7752-9EC0-471E-AC56-E890149C7F72}" dt="2023-12-21T09:34:36.801" v="3173" actId="26606"/>
          <ac:spMkLst>
            <pc:docMk/>
            <pc:sldMk cId="907093885" sldId="324"/>
            <ac:spMk id="130" creationId="{257363FD-7E77-4145-9483-331A807ADF0E}"/>
          </ac:spMkLst>
        </pc:spChg>
        <pc:spChg chg="add del">
          <ac:chgData name="PALANIAPPAN Devarajan" userId="0ccb0e75-6f62-4860-b5c8-e1d1cc272866" providerId="ADAL" clId="{6BFA7752-9EC0-471E-AC56-E890149C7F72}" dt="2023-12-21T09:34:37.693" v="3175" actId="26606"/>
          <ac:spMkLst>
            <pc:docMk/>
            <pc:sldMk cId="907093885" sldId="324"/>
            <ac:spMk id="133" creationId="{100EDD19-6802-4EC3-95CE-CFFAB042CFD6}"/>
          </ac:spMkLst>
        </pc:spChg>
        <pc:spChg chg="add del">
          <ac:chgData name="PALANIAPPAN Devarajan" userId="0ccb0e75-6f62-4860-b5c8-e1d1cc272866" providerId="ADAL" clId="{6BFA7752-9EC0-471E-AC56-E890149C7F72}" dt="2023-12-21T09:34:37.693" v="3175" actId="26606"/>
          <ac:spMkLst>
            <pc:docMk/>
            <pc:sldMk cId="907093885" sldId="324"/>
            <ac:spMk id="134" creationId="{DB17E863-922E-4C26-BD64-E8FD41D28661}"/>
          </ac:spMkLst>
        </pc:spChg>
        <pc:spChg chg="add del">
          <ac:chgData name="PALANIAPPAN Devarajan" userId="0ccb0e75-6f62-4860-b5c8-e1d1cc272866" providerId="ADAL" clId="{6BFA7752-9EC0-471E-AC56-E890149C7F72}" dt="2023-12-21T09:34:37.693" v="3175" actId="26606"/>
          <ac:spMkLst>
            <pc:docMk/>
            <pc:sldMk cId="907093885" sldId="324"/>
            <ac:spMk id="135" creationId="{54B6AA31-F79B-6E12-2770-8D0D3D5EA9E6}"/>
          </ac:spMkLst>
        </pc:spChg>
        <pc:spChg chg="add del">
          <ac:chgData name="PALANIAPPAN Devarajan" userId="0ccb0e75-6f62-4860-b5c8-e1d1cc272866" providerId="ADAL" clId="{6BFA7752-9EC0-471E-AC56-E890149C7F72}" dt="2023-12-21T09:34:41.364" v="3177" actId="26606"/>
          <ac:spMkLst>
            <pc:docMk/>
            <pc:sldMk cId="907093885" sldId="324"/>
            <ac:spMk id="138" creationId="{B50AB553-2A96-4A92-96F2-93548E096954}"/>
          </ac:spMkLst>
        </pc:spChg>
        <pc:spChg chg="add del">
          <ac:chgData name="PALANIAPPAN Devarajan" userId="0ccb0e75-6f62-4860-b5c8-e1d1cc272866" providerId="ADAL" clId="{6BFA7752-9EC0-471E-AC56-E890149C7F72}" dt="2023-12-21T10:26:26.861" v="3414"/>
          <ac:spMkLst>
            <pc:docMk/>
            <pc:sldMk cId="907093885" sldId="324"/>
            <ac:spMk id="142" creationId="{257363FD-7E77-4145-9483-331A807ADF0E}"/>
          </ac:spMkLst>
        </pc:spChg>
        <pc:spChg chg="add del">
          <ac:chgData name="PALANIAPPAN Devarajan" userId="0ccb0e75-6f62-4860-b5c8-e1d1cc272866" providerId="ADAL" clId="{6BFA7752-9EC0-471E-AC56-E890149C7F72}" dt="2023-12-21T09:35:18.138" v="3185" actId="26606"/>
          <ac:spMkLst>
            <pc:docMk/>
            <pc:sldMk cId="907093885" sldId="324"/>
            <ac:spMk id="148" creationId="{F3060C83-F051-4F0E-ABAD-AA0DFC48B218}"/>
          </ac:spMkLst>
        </pc:spChg>
        <pc:spChg chg="add del">
          <ac:chgData name="PALANIAPPAN Devarajan" userId="0ccb0e75-6f62-4860-b5c8-e1d1cc272866" providerId="ADAL" clId="{6BFA7752-9EC0-471E-AC56-E890149C7F72}" dt="2023-12-21T09:35:18.138" v="3185" actId="26606"/>
          <ac:spMkLst>
            <pc:docMk/>
            <pc:sldMk cId="907093885" sldId="324"/>
            <ac:spMk id="150" creationId="{83C98ABE-055B-441F-B07E-44F97F083C39}"/>
          </ac:spMkLst>
        </pc:spChg>
        <pc:spChg chg="add del">
          <ac:chgData name="PALANIAPPAN Devarajan" userId="0ccb0e75-6f62-4860-b5c8-e1d1cc272866" providerId="ADAL" clId="{6BFA7752-9EC0-471E-AC56-E890149C7F72}" dt="2023-12-21T09:35:18.138" v="3185" actId="26606"/>
          <ac:spMkLst>
            <pc:docMk/>
            <pc:sldMk cId="907093885" sldId="324"/>
            <ac:spMk id="152" creationId="{29FDB030-9B49-4CED-8CCD-4D99382388AC}"/>
          </ac:spMkLst>
        </pc:spChg>
        <pc:spChg chg="add del">
          <ac:chgData name="PALANIAPPAN Devarajan" userId="0ccb0e75-6f62-4860-b5c8-e1d1cc272866" providerId="ADAL" clId="{6BFA7752-9EC0-471E-AC56-E890149C7F72}" dt="2023-12-21T09:35:18.138" v="3185" actId="26606"/>
          <ac:spMkLst>
            <pc:docMk/>
            <pc:sldMk cId="907093885" sldId="324"/>
            <ac:spMk id="154" creationId="{3783CA14-24A1-485C-8B30-D6A5D87987AD}"/>
          </ac:spMkLst>
        </pc:spChg>
        <pc:spChg chg="add del">
          <ac:chgData name="PALANIAPPAN Devarajan" userId="0ccb0e75-6f62-4860-b5c8-e1d1cc272866" providerId="ADAL" clId="{6BFA7752-9EC0-471E-AC56-E890149C7F72}" dt="2023-12-21T09:35:18.138" v="3185" actId="26606"/>
          <ac:spMkLst>
            <pc:docMk/>
            <pc:sldMk cId="907093885" sldId="324"/>
            <ac:spMk id="156" creationId="{9A97C86A-04D6-40F7-AE84-31AB43E6A846}"/>
          </ac:spMkLst>
        </pc:spChg>
        <pc:spChg chg="add del">
          <ac:chgData name="PALANIAPPAN Devarajan" userId="0ccb0e75-6f62-4860-b5c8-e1d1cc272866" providerId="ADAL" clId="{6BFA7752-9EC0-471E-AC56-E890149C7F72}" dt="2023-12-21T09:35:18.138" v="3185" actId="26606"/>
          <ac:spMkLst>
            <pc:docMk/>
            <pc:sldMk cId="907093885" sldId="324"/>
            <ac:spMk id="158" creationId="{FF9F2414-84E8-453E-B1F3-389FDE8192D9}"/>
          </ac:spMkLst>
        </pc:spChg>
        <pc:spChg chg="add del">
          <ac:chgData name="PALANIAPPAN Devarajan" userId="0ccb0e75-6f62-4860-b5c8-e1d1cc272866" providerId="ADAL" clId="{6BFA7752-9EC0-471E-AC56-E890149C7F72}" dt="2023-12-21T09:35:18.138" v="3185" actId="26606"/>
          <ac:spMkLst>
            <pc:docMk/>
            <pc:sldMk cId="907093885" sldId="324"/>
            <ac:spMk id="160" creationId="{3ECA69A1-7536-43AC-85EF-C7106179F5ED}"/>
          </ac:spMkLst>
        </pc:spChg>
        <pc:spChg chg="add del">
          <ac:chgData name="PALANIAPPAN Devarajan" userId="0ccb0e75-6f62-4860-b5c8-e1d1cc272866" providerId="ADAL" clId="{6BFA7752-9EC0-471E-AC56-E890149C7F72}" dt="2023-12-21T09:35:19.016" v="3187" actId="26606"/>
          <ac:spMkLst>
            <pc:docMk/>
            <pc:sldMk cId="907093885" sldId="324"/>
            <ac:spMk id="162" creationId="{32BC26D8-82FB-445E-AA49-62A77D7C1EE0}"/>
          </ac:spMkLst>
        </pc:spChg>
        <pc:spChg chg="add del">
          <ac:chgData name="PALANIAPPAN Devarajan" userId="0ccb0e75-6f62-4860-b5c8-e1d1cc272866" providerId="ADAL" clId="{6BFA7752-9EC0-471E-AC56-E890149C7F72}" dt="2023-12-21T09:35:19.016" v="3187" actId="26606"/>
          <ac:spMkLst>
            <pc:docMk/>
            <pc:sldMk cId="907093885" sldId="324"/>
            <ac:spMk id="163" creationId="{CB44330D-EA18-4254-AA95-EB49948539B8}"/>
          </ac:spMkLst>
        </pc:spChg>
        <pc:grpChg chg="add del">
          <ac:chgData name="PALANIAPPAN Devarajan" userId="0ccb0e75-6f62-4860-b5c8-e1d1cc272866" providerId="ADAL" clId="{6BFA7752-9EC0-471E-AC56-E890149C7F72}" dt="2023-12-21T09:23:08.015" v="3069" actId="26606"/>
          <ac:grpSpMkLst>
            <pc:docMk/>
            <pc:sldMk cId="907093885" sldId="324"/>
            <ac:grpSpMk id="35" creationId="{B14B560F-9DD7-4302-A60B-EBD3EF59B073}"/>
          </ac:grpSpMkLst>
        </pc:grpChg>
        <pc:grpChg chg="add del">
          <ac:chgData name="PALANIAPPAN Devarajan" userId="0ccb0e75-6f62-4860-b5c8-e1d1cc272866" providerId="ADAL" clId="{6BFA7752-9EC0-471E-AC56-E890149C7F72}" dt="2023-12-21T09:23:17.455" v="3071" actId="26606"/>
          <ac:grpSpMkLst>
            <pc:docMk/>
            <pc:sldMk cId="907093885" sldId="324"/>
            <ac:grpSpMk id="49" creationId="{0C156BF8-7FF7-440F-BE2B-417DFFE8BFA5}"/>
          </ac:grpSpMkLst>
        </pc:grpChg>
        <pc:grpChg chg="add del">
          <ac:chgData name="PALANIAPPAN Devarajan" userId="0ccb0e75-6f62-4860-b5c8-e1d1cc272866" providerId="ADAL" clId="{6BFA7752-9EC0-471E-AC56-E890149C7F72}" dt="2023-12-21T09:23:24.393" v="3073" actId="26606"/>
          <ac:grpSpMkLst>
            <pc:docMk/>
            <pc:sldMk cId="907093885" sldId="324"/>
            <ac:grpSpMk id="57" creationId="{B14B560F-9DD7-4302-A60B-EBD3EF59B073}"/>
          </ac:grpSpMkLst>
        </pc:grpChg>
        <pc:graphicFrameChg chg="add del">
          <ac:chgData name="PALANIAPPAN Devarajan" userId="0ccb0e75-6f62-4860-b5c8-e1d1cc272866" providerId="ADAL" clId="{6BFA7752-9EC0-471E-AC56-E890149C7F72}" dt="2023-12-21T09:22:17.566" v="3057" actId="26606"/>
          <ac:graphicFrameMkLst>
            <pc:docMk/>
            <pc:sldMk cId="907093885" sldId="324"/>
            <ac:graphicFrameMk id="4" creationId="{FC50580F-CB9A-76EB-E29A-93C827451738}"/>
          </ac:graphicFrameMkLst>
        </pc:graphicFrameChg>
        <pc:graphicFrameChg chg="add del">
          <ac:chgData name="PALANIAPPAN Devarajan" userId="0ccb0e75-6f62-4860-b5c8-e1d1cc272866" providerId="ADAL" clId="{6BFA7752-9EC0-471E-AC56-E890149C7F72}" dt="2023-12-21T09:22:23.130" v="3059" actId="26606"/>
          <ac:graphicFrameMkLst>
            <pc:docMk/>
            <pc:sldMk cId="907093885" sldId="324"/>
            <ac:graphicFrameMk id="12" creationId="{D60949A3-C52D-C240-9386-4F8FD330F46D}"/>
          </ac:graphicFrameMkLst>
        </pc:graphicFrameChg>
        <pc:graphicFrameChg chg="add del">
          <ac:chgData name="PALANIAPPAN Devarajan" userId="0ccb0e75-6f62-4860-b5c8-e1d1cc272866" providerId="ADAL" clId="{6BFA7752-9EC0-471E-AC56-E890149C7F72}" dt="2023-12-21T09:22:50.783" v="3063" actId="26606"/>
          <ac:graphicFrameMkLst>
            <pc:docMk/>
            <pc:sldMk cId="907093885" sldId="324"/>
            <ac:graphicFrameMk id="19" creationId="{056CC248-EE02-2565-1285-C755609F2292}"/>
          </ac:graphicFrameMkLst>
        </pc:graphicFrameChg>
        <pc:graphicFrameChg chg="add del">
          <ac:chgData name="PALANIAPPAN Devarajan" userId="0ccb0e75-6f62-4860-b5c8-e1d1cc272866" providerId="ADAL" clId="{6BFA7752-9EC0-471E-AC56-E890149C7F72}" dt="2023-12-21T09:23:51.232" v="3075" actId="26606"/>
          <ac:graphicFrameMkLst>
            <pc:docMk/>
            <pc:sldMk cId="907093885" sldId="324"/>
            <ac:graphicFrameMk id="20" creationId="{8804241D-D243-D985-DEB9-C91A007941B7}"/>
          </ac:graphicFrameMkLst>
        </pc:graphicFrameChg>
        <pc:graphicFrameChg chg="add del">
          <ac:chgData name="PALANIAPPAN Devarajan" userId="0ccb0e75-6f62-4860-b5c8-e1d1cc272866" providerId="ADAL" clId="{6BFA7752-9EC0-471E-AC56-E890149C7F72}" dt="2023-12-21T09:24:30.989" v="3091" actId="26606"/>
          <ac:graphicFrameMkLst>
            <pc:docMk/>
            <pc:sldMk cId="907093885" sldId="324"/>
            <ac:graphicFrameMk id="85" creationId="{80323E12-50FE-95D0-179B-DDE57762E387}"/>
          </ac:graphicFrameMkLst>
        </pc:graphicFrameChg>
        <pc:graphicFrameChg chg="add del">
          <ac:chgData name="PALANIAPPAN Devarajan" userId="0ccb0e75-6f62-4860-b5c8-e1d1cc272866" providerId="ADAL" clId="{6BFA7752-9EC0-471E-AC56-E890149C7F72}" dt="2023-12-21T09:25:57.284" v="3096" actId="26606"/>
          <ac:graphicFrameMkLst>
            <pc:docMk/>
            <pc:sldMk cId="907093885" sldId="324"/>
            <ac:graphicFrameMk id="86" creationId="{630A4881-4632-A9E3-B563-506CBE3C06F2}"/>
          </ac:graphicFrameMkLst>
        </pc:graphicFrameChg>
        <pc:graphicFrameChg chg="add del mod">
          <ac:chgData name="PALANIAPPAN Devarajan" userId="0ccb0e75-6f62-4860-b5c8-e1d1cc272866" providerId="ADAL" clId="{6BFA7752-9EC0-471E-AC56-E890149C7F72}" dt="2023-12-21T09:38:11.944" v="3199" actId="12084"/>
          <ac:graphicFrameMkLst>
            <pc:docMk/>
            <pc:sldMk cId="907093885" sldId="324"/>
            <ac:graphicFrameMk id="93" creationId="{8F35D3FA-7001-5455-2F6E-B06F1704FB10}"/>
          </ac:graphicFrameMkLst>
        </pc:graphicFrameChg>
        <pc:graphicFrameChg chg="add del">
          <ac:chgData name="PALANIAPPAN Devarajan" userId="0ccb0e75-6f62-4860-b5c8-e1d1cc272866" providerId="ADAL" clId="{6BFA7752-9EC0-471E-AC56-E890149C7F72}" dt="2023-12-21T09:31:47.394" v="3135" actId="26606"/>
          <ac:graphicFrameMkLst>
            <pc:docMk/>
            <pc:sldMk cId="907093885" sldId="324"/>
            <ac:graphicFrameMk id="96" creationId="{B5FE1EBA-295B-24DD-78AC-ED1EA16A7536}"/>
          </ac:graphicFrameMkLst>
        </pc:graphicFrameChg>
        <pc:graphicFrameChg chg="add del">
          <ac:chgData name="PALANIAPPAN Devarajan" userId="0ccb0e75-6f62-4860-b5c8-e1d1cc272866" providerId="ADAL" clId="{6BFA7752-9EC0-471E-AC56-E890149C7F72}" dt="2023-12-21T09:34:02.426" v="3163" actId="26606"/>
          <ac:graphicFrameMkLst>
            <pc:docMk/>
            <pc:sldMk cId="907093885" sldId="324"/>
            <ac:graphicFrameMk id="103" creationId="{2F7E21EB-082D-8FDF-3066-AB59FF043ADF}"/>
          </ac:graphicFrameMkLst>
        </pc:graphicFrameChg>
        <pc:graphicFrameChg chg="add del">
          <ac:chgData name="PALANIAPPAN Devarajan" userId="0ccb0e75-6f62-4860-b5c8-e1d1cc272866" providerId="ADAL" clId="{6BFA7752-9EC0-471E-AC56-E890149C7F72}" dt="2023-12-21T09:34:29.479" v="3169" actId="26606"/>
          <ac:graphicFrameMkLst>
            <pc:docMk/>
            <pc:sldMk cId="907093885" sldId="324"/>
            <ac:graphicFrameMk id="123" creationId="{5BD212B9-C37F-D739-C09C-1525CD52F287}"/>
          </ac:graphicFrameMkLst>
        </pc:graphicFrameChg>
        <pc:graphicFrameChg chg="add del">
          <ac:chgData name="PALANIAPPAN Devarajan" userId="0ccb0e75-6f62-4860-b5c8-e1d1cc272866" providerId="ADAL" clId="{6BFA7752-9EC0-471E-AC56-E890149C7F72}" dt="2023-12-21T09:34:33.085" v="3171" actId="26606"/>
          <ac:graphicFrameMkLst>
            <pc:docMk/>
            <pc:sldMk cId="907093885" sldId="324"/>
            <ac:graphicFrameMk id="127" creationId="{2F7E21EB-082D-8FDF-3066-AB59FF043ADF}"/>
          </ac:graphicFrameMkLst>
        </pc:graphicFrameChg>
        <pc:graphicFrameChg chg="add del">
          <ac:chgData name="PALANIAPPAN Devarajan" userId="0ccb0e75-6f62-4860-b5c8-e1d1cc272866" providerId="ADAL" clId="{6BFA7752-9EC0-471E-AC56-E890149C7F72}" dt="2023-12-21T09:34:36.801" v="3173" actId="26606"/>
          <ac:graphicFrameMkLst>
            <pc:docMk/>
            <pc:sldMk cId="907093885" sldId="324"/>
            <ac:graphicFrameMk id="131" creationId="{5BD212B9-C37F-D739-C09C-1525CD52F287}"/>
          </ac:graphicFrameMkLst>
        </pc:graphicFrameChg>
        <pc:graphicFrameChg chg="add del">
          <ac:chgData name="PALANIAPPAN Devarajan" userId="0ccb0e75-6f62-4860-b5c8-e1d1cc272866" providerId="ADAL" clId="{6BFA7752-9EC0-471E-AC56-E890149C7F72}" dt="2023-12-21T09:34:41.364" v="3177" actId="26606"/>
          <ac:graphicFrameMkLst>
            <pc:docMk/>
            <pc:sldMk cId="907093885" sldId="324"/>
            <ac:graphicFrameMk id="139" creationId="{2F7E21EB-082D-8FDF-3066-AB59FF043ADF}"/>
          </ac:graphicFrameMkLst>
        </pc:graphicFrameChg>
        <pc:graphicFrameChg chg="add del mod modGraphic">
          <ac:chgData name="PALANIAPPAN Devarajan" userId="0ccb0e75-6f62-4860-b5c8-e1d1cc272866" providerId="ADAL" clId="{6BFA7752-9EC0-471E-AC56-E890149C7F72}" dt="2023-12-21T09:40:17.893" v="3209" actId="20577"/>
          <ac:graphicFrameMkLst>
            <pc:docMk/>
            <pc:sldMk cId="907093885" sldId="324"/>
            <ac:graphicFrameMk id="143" creationId="{5BD212B9-C37F-D739-C09C-1525CD52F287}"/>
          </ac:graphicFrameMkLst>
        </pc:graphicFrameChg>
        <pc:picChg chg="add del">
          <ac:chgData name="PALANIAPPAN Devarajan" userId="0ccb0e75-6f62-4860-b5c8-e1d1cc272866" providerId="ADAL" clId="{6BFA7752-9EC0-471E-AC56-E890149C7F72}" dt="2023-12-21T09:22:23.130" v="3059" actId="26606"/>
          <ac:picMkLst>
            <pc:docMk/>
            <pc:sldMk cId="907093885" sldId="324"/>
            <ac:picMk id="5" creationId="{60BDD222-2C72-EB81-8696-2BF95011C846}"/>
          </ac:picMkLst>
        </pc:picChg>
        <pc:picChg chg="add del">
          <ac:chgData name="PALANIAPPAN Devarajan" userId="0ccb0e75-6f62-4860-b5c8-e1d1cc272866" providerId="ADAL" clId="{6BFA7752-9EC0-471E-AC56-E890149C7F72}" dt="2023-12-21T09:23:51.232" v="3075" actId="26606"/>
          <ac:picMkLst>
            <pc:docMk/>
            <pc:sldMk cId="907093885" sldId="324"/>
            <ac:picMk id="16" creationId="{62AE299B-F3AD-8065-4A0F-03988F0319E8}"/>
          </ac:picMkLst>
        </pc:picChg>
        <pc:picChg chg="add del">
          <ac:chgData name="PALANIAPPAN Devarajan" userId="0ccb0e75-6f62-4860-b5c8-e1d1cc272866" providerId="ADAL" clId="{6BFA7752-9EC0-471E-AC56-E890149C7F72}" dt="2023-12-21T09:22:50.783" v="3063" actId="26606"/>
          <ac:picMkLst>
            <pc:docMk/>
            <pc:sldMk cId="907093885" sldId="324"/>
            <ac:picMk id="18" creationId="{CB08BB4D-A639-2E5D-B8A1-75C322C4306D}"/>
          </ac:picMkLst>
        </pc:picChg>
        <pc:picChg chg="add del">
          <ac:chgData name="PALANIAPPAN Devarajan" userId="0ccb0e75-6f62-4860-b5c8-e1d1cc272866" providerId="ADAL" clId="{6BFA7752-9EC0-471E-AC56-E890149C7F72}" dt="2023-12-21T09:31:47.394" v="3135" actId="26606"/>
          <ac:picMkLst>
            <pc:docMk/>
            <pc:sldMk cId="907093885" sldId="324"/>
            <ac:picMk id="95" creationId="{9BA17650-DE55-8116-186D-8EDE5ACB5320}"/>
          </ac:picMkLst>
        </pc:picChg>
        <pc:picChg chg="add del mod">
          <ac:chgData name="PALANIAPPAN Devarajan" userId="0ccb0e75-6f62-4860-b5c8-e1d1cc272866" providerId="ADAL" clId="{6BFA7752-9EC0-471E-AC56-E890149C7F72}" dt="2023-12-21T09:40:08.749" v="3206" actId="21"/>
          <ac:picMkLst>
            <pc:docMk/>
            <pc:sldMk cId="907093885" sldId="324"/>
            <ac:picMk id="97" creationId="{D78D9592-F9F0-EF5D-3072-BC39646A0A81}"/>
          </ac:picMkLst>
        </pc:picChg>
        <pc:picChg chg="add del mod">
          <ac:chgData name="PALANIAPPAN Devarajan" userId="0ccb0e75-6f62-4860-b5c8-e1d1cc272866" providerId="ADAL" clId="{6BFA7752-9EC0-471E-AC56-E890149C7F72}" dt="2023-12-21T09:39:43.679" v="3205" actId="478"/>
          <ac:picMkLst>
            <pc:docMk/>
            <pc:sldMk cId="907093885" sldId="324"/>
            <ac:picMk id="102" creationId="{C7E39F4F-B1D6-628C-BCAE-08CD4D4B93E2}"/>
          </ac:picMkLst>
        </pc:picChg>
        <pc:picChg chg="add del">
          <ac:chgData name="PALANIAPPAN Devarajan" userId="0ccb0e75-6f62-4860-b5c8-e1d1cc272866" providerId="ADAL" clId="{6BFA7752-9EC0-471E-AC56-E890149C7F72}" dt="2023-12-21T09:34:02.426" v="3163" actId="26606"/>
          <ac:picMkLst>
            <pc:docMk/>
            <pc:sldMk cId="907093885" sldId="324"/>
            <ac:picMk id="104" creationId="{71FD8352-B487-8872-CF51-258DCA43F6A4}"/>
          </ac:picMkLst>
        </pc:picChg>
        <pc:picChg chg="add del mod">
          <ac:chgData name="PALANIAPPAN Devarajan" userId="0ccb0e75-6f62-4860-b5c8-e1d1cc272866" providerId="ADAL" clId="{6BFA7752-9EC0-471E-AC56-E890149C7F72}" dt="2023-12-21T09:39:41.296" v="3204" actId="478"/>
          <ac:picMkLst>
            <pc:docMk/>
            <pc:sldMk cId="907093885" sldId="324"/>
            <ac:picMk id="120" creationId="{38661E39-5EAA-A099-FF20-27F69C717228}"/>
          </ac:picMkLst>
        </pc:picChg>
        <pc:picChg chg="add del">
          <ac:chgData name="PALANIAPPAN Devarajan" userId="0ccb0e75-6f62-4860-b5c8-e1d1cc272866" providerId="ADAL" clId="{6BFA7752-9EC0-471E-AC56-E890149C7F72}" dt="2023-12-21T09:34:29.479" v="3169" actId="26606"/>
          <ac:picMkLst>
            <pc:docMk/>
            <pc:sldMk cId="907093885" sldId="324"/>
            <ac:picMk id="121" creationId="{B03E9FDA-151C-D4A7-0F72-9F09559F4D19}"/>
          </ac:picMkLst>
        </pc:picChg>
        <pc:picChg chg="add del">
          <ac:chgData name="PALANIAPPAN Devarajan" userId="0ccb0e75-6f62-4860-b5c8-e1d1cc272866" providerId="ADAL" clId="{6BFA7752-9EC0-471E-AC56-E890149C7F72}" dt="2023-12-21T09:34:33.085" v="3171" actId="26606"/>
          <ac:picMkLst>
            <pc:docMk/>
            <pc:sldMk cId="907093885" sldId="324"/>
            <ac:picMk id="125" creationId="{71FD8352-B487-8872-CF51-258DCA43F6A4}"/>
          </ac:picMkLst>
        </pc:picChg>
        <pc:picChg chg="add del">
          <ac:chgData name="PALANIAPPAN Devarajan" userId="0ccb0e75-6f62-4860-b5c8-e1d1cc272866" providerId="ADAL" clId="{6BFA7752-9EC0-471E-AC56-E890149C7F72}" dt="2023-12-21T09:34:36.801" v="3173" actId="26606"/>
          <ac:picMkLst>
            <pc:docMk/>
            <pc:sldMk cId="907093885" sldId="324"/>
            <ac:picMk id="129" creationId="{B03E9FDA-151C-D4A7-0F72-9F09559F4D19}"/>
          </ac:picMkLst>
        </pc:picChg>
        <pc:picChg chg="add del">
          <ac:chgData name="PALANIAPPAN Devarajan" userId="0ccb0e75-6f62-4860-b5c8-e1d1cc272866" providerId="ADAL" clId="{6BFA7752-9EC0-471E-AC56-E890149C7F72}" dt="2023-12-21T09:34:41.364" v="3177" actId="26606"/>
          <ac:picMkLst>
            <pc:docMk/>
            <pc:sldMk cId="907093885" sldId="324"/>
            <ac:picMk id="137" creationId="{71FD8352-B487-8872-CF51-258DCA43F6A4}"/>
          </ac:picMkLst>
        </pc:picChg>
        <pc:picChg chg="add del mod">
          <ac:chgData name="PALANIAPPAN Devarajan" userId="0ccb0e75-6f62-4860-b5c8-e1d1cc272866" providerId="ADAL" clId="{6BFA7752-9EC0-471E-AC56-E890149C7F72}" dt="2023-12-21T09:41:00.481" v="3210" actId="1582"/>
          <ac:picMkLst>
            <pc:docMk/>
            <pc:sldMk cId="907093885" sldId="324"/>
            <ac:picMk id="141" creationId="{B03E9FDA-151C-D4A7-0F72-9F09559F4D19}"/>
          </ac:picMkLst>
        </pc:picChg>
      </pc:sldChg>
      <pc:sldChg chg="addSp modSp new mod ord">
        <pc:chgData name="PALANIAPPAN Devarajan" userId="0ccb0e75-6f62-4860-b5c8-e1d1cc272866" providerId="ADAL" clId="{6BFA7752-9EC0-471E-AC56-E890149C7F72}" dt="2023-12-21T10:00:20.937" v="3230"/>
        <pc:sldMkLst>
          <pc:docMk/>
          <pc:sldMk cId="2762745755" sldId="325"/>
        </pc:sldMkLst>
        <pc:picChg chg="add mod">
          <ac:chgData name="PALANIAPPAN Devarajan" userId="0ccb0e75-6f62-4860-b5c8-e1d1cc272866" providerId="ADAL" clId="{6BFA7752-9EC0-471E-AC56-E890149C7F72}" dt="2023-12-21T09:59:54.850" v="3224" actId="962"/>
          <ac:picMkLst>
            <pc:docMk/>
            <pc:sldMk cId="2762745755" sldId="325"/>
            <ac:picMk id="3" creationId="{2925BA31-F3B5-8B9A-52C4-95C1B9D49079}"/>
          </ac:picMkLst>
        </pc:picChg>
      </pc:sldChg>
      <pc:sldChg chg="addSp delSp modSp new del mod setBg">
        <pc:chgData name="PALANIAPPAN Devarajan" userId="0ccb0e75-6f62-4860-b5c8-e1d1cc272866" providerId="ADAL" clId="{6BFA7752-9EC0-471E-AC56-E890149C7F72}" dt="2023-12-21T10:31:18.935" v="3470" actId="47"/>
        <pc:sldMkLst>
          <pc:docMk/>
          <pc:sldMk cId="922358126" sldId="326"/>
        </pc:sldMkLst>
        <pc:spChg chg="add del mod">
          <ac:chgData name="PALANIAPPAN Devarajan" userId="0ccb0e75-6f62-4860-b5c8-e1d1cc272866" providerId="ADAL" clId="{6BFA7752-9EC0-471E-AC56-E890149C7F72}" dt="2023-12-21T10:30:22.380" v="3469" actId="21"/>
          <ac:spMkLst>
            <pc:docMk/>
            <pc:sldMk cId="922358126" sldId="326"/>
            <ac:spMk id="2" creationId="{F2282467-61A0-5D3E-76B0-6D8B7D3CBAC4}"/>
          </ac:spMkLst>
        </pc:spChg>
        <pc:spChg chg="add del">
          <ac:chgData name="PALANIAPPAN Devarajan" userId="0ccb0e75-6f62-4860-b5c8-e1d1cc272866" providerId="ADAL" clId="{6BFA7752-9EC0-471E-AC56-E890149C7F72}" dt="2023-12-21T10:25:16.708" v="3355" actId="26606"/>
          <ac:spMkLst>
            <pc:docMk/>
            <pc:sldMk cId="922358126" sldId="326"/>
            <ac:spMk id="4" creationId="{1BB867FF-FC45-48F7-8104-F89BE54909F1}"/>
          </ac:spMkLst>
        </pc:spChg>
        <pc:spChg chg="add del">
          <ac:chgData name="PALANIAPPAN Devarajan" userId="0ccb0e75-6f62-4860-b5c8-e1d1cc272866" providerId="ADAL" clId="{6BFA7752-9EC0-471E-AC56-E890149C7F72}" dt="2023-12-21T10:25:16.708" v="3355" actId="26606"/>
          <ac:spMkLst>
            <pc:docMk/>
            <pc:sldMk cId="922358126" sldId="326"/>
            <ac:spMk id="5" creationId="{8BB56887-D0D5-4F0C-9E19-7247EB83C8B7}"/>
          </ac:spMkLst>
        </pc:spChg>
        <pc:spChg chg="add del">
          <ac:chgData name="PALANIAPPAN Devarajan" userId="0ccb0e75-6f62-4860-b5c8-e1d1cc272866" providerId="ADAL" clId="{6BFA7752-9EC0-471E-AC56-E890149C7F72}" dt="2023-12-21T10:24:51.718" v="3346" actId="26606"/>
          <ac:spMkLst>
            <pc:docMk/>
            <pc:sldMk cId="922358126" sldId="326"/>
            <ac:spMk id="7" creationId="{1BB867FF-FC45-48F7-8104-F89BE54909F1}"/>
          </ac:spMkLst>
        </pc:spChg>
        <pc:spChg chg="add del">
          <ac:chgData name="PALANIAPPAN Devarajan" userId="0ccb0e75-6f62-4860-b5c8-e1d1cc272866" providerId="ADAL" clId="{6BFA7752-9EC0-471E-AC56-E890149C7F72}" dt="2023-12-21T10:25:16.708" v="3355" actId="26606"/>
          <ac:spMkLst>
            <pc:docMk/>
            <pc:sldMk cId="922358126" sldId="326"/>
            <ac:spMk id="8" creationId="{081E4A58-353D-44AE-B2FC-2A74E2E400F7}"/>
          </ac:spMkLst>
        </pc:spChg>
        <pc:spChg chg="add del">
          <ac:chgData name="PALANIAPPAN Devarajan" userId="0ccb0e75-6f62-4860-b5c8-e1d1cc272866" providerId="ADAL" clId="{6BFA7752-9EC0-471E-AC56-E890149C7F72}" dt="2023-12-21T10:24:51.718" v="3346" actId="26606"/>
          <ac:spMkLst>
            <pc:docMk/>
            <pc:sldMk cId="922358126" sldId="326"/>
            <ac:spMk id="9" creationId="{8BB56887-D0D5-4F0C-9E19-7247EB83C8B7}"/>
          </ac:spMkLst>
        </pc:spChg>
        <pc:spChg chg="add del">
          <ac:chgData name="PALANIAPPAN Devarajan" userId="0ccb0e75-6f62-4860-b5c8-e1d1cc272866" providerId="ADAL" clId="{6BFA7752-9EC0-471E-AC56-E890149C7F72}" dt="2023-12-21T10:25:20.548" v="3357" actId="26606"/>
          <ac:spMkLst>
            <pc:docMk/>
            <pc:sldMk cId="922358126" sldId="326"/>
            <ac:spMk id="10" creationId="{4F7EBAE4-9945-4473-9E34-B2C66EA0F03D}"/>
          </ac:spMkLst>
        </pc:spChg>
        <pc:spChg chg="add del">
          <ac:chgData name="PALANIAPPAN Devarajan" userId="0ccb0e75-6f62-4860-b5c8-e1d1cc272866" providerId="ADAL" clId="{6BFA7752-9EC0-471E-AC56-E890149C7F72}" dt="2023-12-21T10:24:51.718" v="3346" actId="26606"/>
          <ac:spMkLst>
            <pc:docMk/>
            <pc:sldMk cId="922358126" sldId="326"/>
            <ac:spMk id="11" creationId="{081E4A58-353D-44AE-B2FC-2A74E2E400F7}"/>
          </ac:spMkLst>
        </pc:spChg>
        <pc:spChg chg="add del">
          <ac:chgData name="PALANIAPPAN Devarajan" userId="0ccb0e75-6f62-4860-b5c8-e1d1cc272866" providerId="ADAL" clId="{6BFA7752-9EC0-471E-AC56-E890149C7F72}" dt="2023-12-21T10:24:53.466" v="3348" actId="26606"/>
          <ac:spMkLst>
            <pc:docMk/>
            <pc:sldMk cId="922358126" sldId="326"/>
            <ac:spMk id="13" creationId="{100EDD19-6802-4EC3-95CE-CFFAB042CFD6}"/>
          </ac:spMkLst>
        </pc:spChg>
        <pc:spChg chg="add del">
          <ac:chgData name="PALANIAPPAN Devarajan" userId="0ccb0e75-6f62-4860-b5c8-e1d1cc272866" providerId="ADAL" clId="{6BFA7752-9EC0-471E-AC56-E890149C7F72}" dt="2023-12-21T10:24:53.466" v="3348" actId="26606"/>
          <ac:spMkLst>
            <pc:docMk/>
            <pc:sldMk cId="922358126" sldId="326"/>
            <ac:spMk id="14" creationId="{DB17E863-922E-4C26-BD64-E8FD41D28661}"/>
          </ac:spMkLst>
        </pc:spChg>
        <pc:spChg chg="add del">
          <ac:chgData name="PALANIAPPAN Devarajan" userId="0ccb0e75-6f62-4860-b5c8-e1d1cc272866" providerId="ADAL" clId="{6BFA7752-9EC0-471E-AC56-E890149C7F72}" dt="2023-12-21T10:25:20.548" v="3357" actId="26606"/>
          <ac:spMkLst>
            <pc:docMk/>
            <pc:sldMk cId="922358126" sldId="326"/>
            <ac:spMk id="15" creationId="{70BEB1E7-2F88-40BC-B73D-42E5B6F80BFC}"/>
          </ac:spMkLst>
        </pc:spChg>
        <pc:spChg chg="add del">
          <ac:chgData name="PALANIAPPAN Devarajan" userId="0ccb0e75-6f62-4860-b5c8-e1d1cc272866" providerId="ADAL" clId="{6BFA7752-9EC0-471E-AC56-E890149C7F72}" dt="2023-12-21T10:24:56.267" v="3350" actId="26606"/>
          <ac:spMkLst>
            <pc:docMk/>
            <pc:sldMk cId="922358126" sldId="326"/>
            <ac:spMk id="16" creationId="{1C4A7C96-9E71-4CE8-ADCD-504C0D522B89}"/>
          </ac:spMkLst>
        </pc:spChg>
        <pc:spChg chg="add del">
          <ac:chgData name="PALANIAPPAN Devarajan" userId="0ccb0e75-6f62-4860-b5c8-e1d1cc272866" providerId="ADAL" clId="{6BFA7752-9EC0-471E-AC56-E890149C7F72}" dt="2023-12-21T10:25:20.548" v="3357" actId="26606"/>
          <ac:spMkLst>
            <pc:docMk/>
            <pc:sldMk cId="922358126" sldId="326"/>
            <ac:spMk id="17" creationId="{A7B99495-F43F-4D80-A44F-2CB4764EB90B}"/>
          </ac:spMkLst>
        </pc:spChg>
        <pc:spChg chg="add del">
          <ac:chgData name="PALANIAPPAN Devarajan" userId="0ccb0e75-6f62-4860-b5c8-e1d1cc272866" providerId="ADAL" clId="{6BFA7752-9EC0-471E-AC56-E890149C7F72}" dt="2023-12-21T10:24:57.621" v="3352" actId="26606"/>
          <ac:spMkLst>
            <pc:docMk/>
            <pc:sldMk cId="922358126" sldId="326"/>
            <ac:spMk id="18" creationId="{E02239D2-A05D-4A1C-9F06-FBA7FC730E1B}"/>
          </ac:spMkLst>
        </pc:spChg>
        <pc:spChg chg="add del">
          <ac:chgData name="PALANIAPPAN Devarajan" userId="0ccb0e75-6f62-4860-b5c8-e1d1cc272866" providerId="ADAL" clId="{6BFA7752-9EC0-471E-AC56-E890149C7F72}" dt="2023-12-21T10:25:39.280" v="3359" actId="26606"/>
          <ac:spMkLst>
            <pc:docMk/>
            <pc:sldMk cId="922358126" sldId="326"/>
            <ac:spMk id="20" creationId="{100EDD19-6802-4EC3-95CE-CFFAB042CFD6}"/>
          </ac:spMkLst>
        </pc:spChg>
        <pc:spChg chg="add del">
          <ac:chgData name="PALANIAPPAN Devarajan" userId="0ccb0e75-6f62-4860-b5c8-e1d1cc272866" providerId="ADAL" clId="{6BFA7752-9EC0-471E-AC56-E890149C7F72}" dt="2023-12-21T10:25:39.280" v="3359" actId="26606"/>
          <ac:spMkLst>
            <pc:docMk/>
            <pc:sldMk cId="922358126" sldId="326"/>
            <ac:spMk id="21" creationId="{DB17E863-922E-4C26-BD64-E8FD41D28661}"/>
          </ac:spMkLst>
        </pc:spChg>
        <pc:spChg chg="add del">
          <ac:chgData name="PALANIAPPAN Devarajan" userId="0ccb0e75-6f62-4860-b5c8-e1d1cc272866" providerId="ADAL" clId="{6BFA7752-9EC0-471E-AC56-E890149C7F72}" dt="2023-12-21T10:25:55.572" v="3363" actId="26606"/>
          <ac:spMkLst>
            <pc:docMk/>
            <pc:sldMk cId="922358126" sldId="326"/>
            <ac:spMk id="22" creationId="{100EDD19-6802-4EC3-95CE-CFFAB042CFD6}"/>
          </ac:spMkLst>
        </pc:spChg>
        <pc:spChg chg="add del">
          <ac:chgData name="PALANIAPPAN Devarajan" userId="0ccb0e75-6f62-4860-b5c8-e1d1cc272866" providerId="ADAL" clId="{6BFA7752-9EC0-471E-AC56-E890149C7F72}" dt="2023-12-21T10:25:41.272" v="3361" actId="26606"/>
          <ac:spMkLst>
            <pc:docMk/>
            <pc:sldMk cId="922358126" sldId="326"/>
            <ac:spMk id="23" creationId="{1C4A7C96-9E71-4CE8-ADCD-504C0D522B89}"/>
          </ac:spMkLst>
        </pc:spChg>
        <pc:spChg chg="add del">
          <ac:chgData name="PALANIAPPAN Devarajan" userId="0ccb0e75-6f62-4860-b5c8-e1d1cc272866" providerId="ADAL" clId="{6BFA7752-9EC0-471E-AC56-E890149C7F72}" dt="2023-12-21T10:25:55.572" v="3363" actId="26606"/>
          <ac:spMkLst>
            <pc:docMk/>
            <pc:sldMk cId="922358126" sldId="326"/>
            <ac:spMk id="24" creationId="{DB17E863-922E-4C26-BD64-E8FD41D28661}"/>
          </ac:spMkLst>
        </pc:spChg>
        <pc:spChg chg="add del">
          <ac:chgData name="PALANIAPPAN Devarajan" userId="0ccb0e75-6f62-4860-b5c8-e1d1cc272866" providerId="ADAL" clId="{6BFA7752-9EC0-471E-AC56-E890149C7F72}" dt="2023-12-21T10:26:08.614" v="3365" actId="26606"/>
          <ac:spMkLst>
            <pc:docMk/>
            <pc:sldMk cId="922358126" sldId="326"/>
            <ac:spMk id="25" creationId="{1BB867FF-FC45-48F7-8104-F89BE54909F1}"/>
          </ac:spMkLst>
        </pc:spChg>
        <pc:spChg chg="add del">
          <ac:chgData name="PALANIAPPAN Devarajan" userId="0ccb0e75-6f62-4860-b5c8-e1d1cc272866" providerId="ADAL" clId="{6BFA7752-9EC0-471E-AC56-E890149C7F72}" dt="2023-12-21T10:26:08.614" v="3365" actId="26606"/>
          <ac:spMkLst>
            <pc:docMk/>
            <pc:sldMk cId="922358126" sldId="326"/>
            <ac:spMk id="26" creationId="{8BB56887-D0D5-4F0C-9E19-7247EB83C8B7}"/>
          </ac:spMkLst>
        </pc:spChg>
        <pc:spChg chg="add del">
          <ac:chgData name="PALANIAPPAN Devarajan" userId="0ccb0e75-6f62-4860-b5c8-e1d1cc272866" providerId="ADAL" clId="{6BFA7752-9EC0-471E-AC56-E890149C7F72}" dt="2023-12-21T10:26:08.614" v="3365" actId="26606"/>
          <ac:spMkLst>
            <pc:docMk/>
            <pc:sldMk cId="922358126" sldId="326"/>
            <ac:spMk id="27" creationId="{081E4A58-353D-44AE-B2FC-2A74E2E400F7}"/>
          </ac:spMkLst>
        </pc:spChg>
        <pc:spChg chg="add del">
          <ac:chgData name="PALANIAPPAN Devarajan" userId="0ccb0e75-6f62-4860-b5c8-e1d1cc272866" providerId="ADAL" clId="{6BFA7752-9EC0-471E-AC56-E890149C7F72}" dt="2023-12-21T10:26:54.149" v="3416" actId="26606"/>
          <ac:spMkLst>
            <pc:docMk/>
            <pc:sldMk cId="922358126" sldId="326"/>
            <ac:spMk id="28" creationId="{DAF1966E-FD40-4A4A-B61B-C4DF7FA05F06}"/>
          </ac:spMkLst>
        </pc:spChg>
        <pc:spChg chg="add del">
          <ac:chgData name="PALANIAPPAN Devarajan" userId="0ccb0e75-6f62-4860-b5c8-e1d1cc272866" providerId="ADAL" clId="{6BFA7752-9EC0-471E-AC56-E890149C7F72}" dt="2023-12-21T10:26:13.231" v="3367" actId="26606"/>
          <ac:spMkLst>
            <pc:docMk/>
            <pc:sldMk cId="922358126" sldId="326"/>
            <ac:spMk id="29" creationId="{09588DA8-065E-4F6F-8EFD-43104AB2E0CF}"/>
          </ac:spMkLst>
        </pc:spChg>
        <pc:spChg chg="add del">
          <ac:chgData name="PALANIAPPAN Devarajan" userId="0ccb0e75-6f62-4860-b5c8-e1d1cc272866" providerId="ADAL" clId="{6BFA7752-9EC0-471E-AC56-E890149C7F72}" dt="2023-12-21T10:26:13.231" v="3367" actId="26606"/>
          <ac:spMkLst>
            <pc:docMk/>
            <pc:sldMk cId="922358126" sldId="326"/>
            <ac:spMk id="30" creationId="{C4285719-470E-454C-AF62-8323075F1F5B}"/>
          </ac:spMkLst>
        </pc:spChg>
        <pc:spChg chg="add del">
          <ac:chgData name="PALANIAPPAN Devarajan" userId="0ccb0e75-6f62-4860-b5c8-e1d1cc272866" providerId="ADAL" clId="{6BFA7752-9EC0-471E-AC56-E890149C7F72}" dt="2023-12-21T10:26:13.231" v="3367" actId="26606"/>
          <ac:spMkLst>
            <pc:docMk/>
            <pc:sldMk cId="922358126" sldId="326"/>
            <ac:spMk id="31" creationId="{CD9FE4EF-C4D8-49A0-B2FF-81D8DB7D8A24}"/>
          </ac:spMkLst>
        </pc:spChg>
        <pc:spChg chg="add del">
          <ac:chgData name="PALANIAPPAN Devarajan" userId="0ccb0e75-6f62-4860-b5c8-e1d1cc272866" providerId="ADAL" clId="{6BFA7752-9EC0-471E-AC56-E890149C7F72}" dt="2023-12-21T10:26:13.231" v="3367" actId="26606"/>
          <ac:spMkLst>
            <pc:docMk/>
            <pc:sldMk cId="922358126" sldId="326"/>
            <ac:spMk id="32" creationId="{4300840D-0A0B-4512-BACA-B439D5B9C57C}"/>
          </ac:spMkLst>
        </pc:spChg>
        <pc:spChg chg="add del">
          <ac:chgData name="PALANIAPPAN Devarajan" userId="0ccb0e75-6f62-4860-b5c8-e1d1cc272866" providerId="ADAL" clId="{6BFA7752-9EC0-471E-AC56-E890149C7F72}" dt="2023-12-21T10:26:13.231" v="3367" actId="26606"/>
          <ac:spMkLst>
            <pc:docMk/>
            <pc:sldMk cId="922358126" sldId="326"/>
            <ac:spMk id="33" creationId="{D2B78728-A580-49A7-84F9-6EF6F583ADE0}"/>
          </ac:spMkLst>
        </pc:spChg>
        <pc:spChg chg="add del">
          <ac:chgData name="PALANIAPPAN Devarajan" userId="0ccb0e75-6f62-4860-b5c8-e1d1cc272866" providerId="ADAL" clId="{6BFA7752-9EC0-471E-AC56-E890149C7F72}" dt="2023-12-21T10:26:13.231" v="3367" actId="26606"/>
          <ac:spMkLst>
            <pc:docMk/>
            <pc:sldMk cId="922358126" sldId="326"/>
            <ac:spMk id="34" creationId="{38FAA1A1-D861-433F-88FA-1E9D6FD31D11}"/>
          </ac:spMkLst>
        </pc:spChg>
        <pc:spChg chg="add del">
          <ac:chgData name="PALANIAPPAN Devarajan" userId="0ccb0e75-6f62-4860-b5c8-e1d1cc272866" providerId="ADAL" clId="{6BFA7752-9EC0-471E-AC56-E890149C7F72}" dt="2023-12-21T10:26:13.231" v="3367" actId="26606"/>
          <ac:spMkLst>
            <pc:docMk/>
            <pc:sldMk cId="922358126" sldId="326"/>
            <ac:spMk id="35" creationId="{8D71EDA1-87BF-4D5D-AB79-F346FD19278A}"/>
          </ac:spMkLst>
        </pc:spChg>
        <pc:spChg chg="add del">
          <ac:chgData name="PALANIAPPAN Devarajan" userId="0ccb0e75-6f62-4860-b5c8-e1d1cc272866" providerId="ADAL" clId="{6BFA7752-9EC0-471E-AC56-E890149C7F72}" dt="2023-12-21T10:26:54.149" v="3416" actId="26606"/>
          <ac:spMkLst>
            <pc:docMk/>
            <pc:sldMk cId="922358126" sldId="326"/>
            <ac:spMk id="36" creationId="{047BFA19-D45E-416B-A404-7AF2F3F27017}"/>
          </ac:spMkLst>
        </pc:spChg>
        <pc:spChg chg="add del">
          <ac:chgData name="PALANIAPPAN Devarajan" userId="0ccb0e75-6f62-4860-b5c8-e1d1cc272866" providerId="ADAL" clId="{6BFA7752-9EC0-471E-AC56-E890149C7F72}" dt="2023-12-21T10:26:54.149" v="3416" actId="26606"/>
          <ac:spMkLst>
            <pc:docMk/>
            <pc:sldMk cId="922358126" sldId="326"/>
            <ac:spMk id="37" creationId="{8E0105E7-23DB-4CF2-8258-FF47C7620F6E}"/>
          </ac:spMkLst>
        </pc:spChg>
        <pc:spChg chg="add del">
          <ac:chgData name="PALANIAPPAN Devarajan" userId="0ccb0e75-6f62-4860-b5c8-e1d1cc272866" providerId="ADAL" clId="{6BFA7752-9EC0-471E-AC56-E890149C7F72}" dt="2023-12-21T10:26:54.149" v="3416" actId="26606"/>
          <ac:spMkLst>
            <pc:docMk/>
            <pc:sldMk cId="922358126" sldId="326"/>
            <ac:spMk id="38" creationId="{074B4F7D-14B2-478B-8BF5-01E4E0C5D263}"/>
          </ac:spMkLst>
        </pc:spChg>
        <pc:spChg chg="add del">
          <ac:chgData name="PALANIAPPAN Devarajan" userId="0ccb0e75-6f62-4860-b5c8-e1d1cc272866" providerId="ADAL" clId="{6BFA7752-9EC0-471E-AC56-E890149C7F72}" dt="2023-12-21T10:30:02.796" v="3468" actId="26606"/>
          <ac:spMkLst>
            <pc:docMk/>
            <pc:sldMk cId="922358126" sldId="326"/>
            <ac:spMk id="39" creationId="{1BB867FF-FC45-48F7-8104-F89BE54909F1}"/>
          </ac:spMkLst>
        </pc:spChg>
        <pc:spChg chg="add del">
          <ac:chgData name="PALANIAPPAN Devarajan" userId="0ccb0e75-6f62-4860-b5c8-e1d1cc272866" providerId="ADAL" clId="{6BFA7752-9EC0-471E-AC56-E890149C7F72}" dt="2023-12-21T10:26:56.162" v="3418" actId="26606"/>
          <ac:spMkLst>
            <pc:docMk/>
            <pc:sldMk cId="922358126" sldId="326"/>
            <ac:spMk id="40" creationId="{F837543A-6020-4505-A233-C9DB4BF74011}"/>
          </ac:spMkLst>
        </pc:spChg>
        <pc:spChg chg="add del">
          <ac:chgData name="PALANIAPPAN Devarajan" userId="0ccb0e75-6f62-4860-b5c8-e1d1cc272866" providerId="ADAL" clId="{6BFA7752-9EC0-471E-AC56-E890149C7F72}" dt="2023-12-21T10:26:56.162" v="3418" actId="26606"/>
          <ac:spMkLst>
            <pc:docMk/>
            <pc:sldMk cId="922358126" sldId="326"/>
            <ac:spMk id="41" creationId="{35B16301-FB18-48BA-A6DD-C37CAF6F9A18}"/>
          </ac:spMkLst>
        </pc:spChg>
        <pc:spChg chg="add del">
          <ac:chgData name="PALANIAPPAN Devarajan" userId="0ccb0e75-6f62-4860-b5c8-e1d1cc272866" providerId="ADAL" clId="{6BFA7752-9EC0-471E-AC56-E890149C7F72}" dt="2023-12-21T10:26:56.162" v="3418" actId="26606"/>
          <ac:spMkLst>
            <pc:docMk/>
            <pc:sldMk cId="922358126" sldId="326"/>
            <ac:spMk id="42" creationId="{C3C0D90E-074A-4F52-9B11-B52BEF4BCBE5}"/>
          </ac:spMkLst>
        </pc:spChg>
        <pc:spChg chg="add del">
          <ac:chgData name="PALANIAPPAN Devarajan" userId="0ccb0e75-6f62-4860-b5c8-e1d1cc272866" providerId="ADAL" clId="{6BFA7752-9EC0-471E-AC56-E890149C7F72}" dt="2023-12-21T10:26:56.162" v="3418" actId="26606"/>
          <ac:spMkLst>
            <pc:docMk/>
            <pc:sldMk cId="922358126" sldId="326"/>
            <ac:spMk id="43" creationId="{CABBD4C1-E6F8-46F6-8152-A8A97490BF4D}"/>
          </ac:spMkLst>
        </pc:spChg>
        <pc:spChg chg="add del">
          <ac:chgData name="PALANIAPPAN Devarajan" userId="0ccb0e75-6f62-4860-b5c8-e1d1cc272866" providerId="ADAL" clId="{6BFA7752-9EC0-471E-AC56-E890149C7F72}" dt="2023-12-21T10:26:56.162" v="3418" actId="26606"/>
          <ac:spMkLst>
            <pc:docMk/>
            <pc:sldMk cId="922358126" sldId="326"/>
            <ac:spMk id="44" creationId="{83BA5EF5-1FE9-4BF9-83BB-269BCDDF6156}"/>
          </ac:spMkLst>
        </pc:spChg>
        <pc:spChg chg="add del">
          <ac:chgData name="PALANIAPPAN Devarajan" userId="0ccb0e75-6f62-4860-b5c8-e1d1cc272866" providerId="ADAL" clId="{6BFA7752-9EC0-471E-AC56-E890149C7F72}" dt="2023-12-21T10:26:56.162" v="3418" actId="26606"/>
          <ac:spMkLst>
            <pc:docMk/>
            <pc:sldMk cId="922358126" sldId="326"/>
            <ac:spMk id="46" creationId="{88853921-7BC9-4BDE-ACAB-133C683C82D6}"/>
          </ac:spMkLst>
        </pc:spChg>
        <pc:spChg chg="add del">
          <ac:chgData name="PALANIAPPAN Devarajan" userId="0ccb0e75-6f62-4860-b5c8-e1d1cc272866" providerId="ADAL" clId="{6BFA7752-9EC0-471E-AC56-E890149C7F72}" dt="2023-12-21T10:26:56.162" v="3418" actId="26606"/>
          <ac:spMkLst>
            <pc:docMk/>
            <pc:sldMk cId="922358126" sldId="326"/>
            <ac:spMk id="47" creationId="{09192968-3AE7-4470-A61C-97294BB92731}"/>
          </ac:spMkLst>
        </pc:spChg>
        <pc:spChg chg="add del">
          <ac:chgData name="PALANIAPPAN Devarajan" userId="0ccb0e75-6f62-4860-b5c8-e1d1cc272866" providerId="ADAL" clId="{6BFA7752-9EC0-471E-AC56-E890149C7F72}" dt="2023-12-21T10:26:56.162" v="3418" actId="26606"/>
          <ac:spMkLst>
            <pc:docMk/>
            <pc:sldMk cId="922358126" sldId="326"/>
            <ac:spMk id="48" creationId="{3AB72E55-43E4-4356-BFE8-E2102CB0B505}"/>
          </ac:spMkLst>
        </pc:spChg>
        <pc:spChg chg="add del">
          <ac:chgData name="PALANIAPPAN Devarajan" userId="0ccb0e75-6f62-4860-b5c8-e1d1cc272866" providerId="ADAL" clId="{6BFA7752-9EC0-471E-AC56-E890149C7F72}" dt="2023-12-21T10:30:02.796" v="3468" actId="26606"/>
          <ac:spMkLst>
            <pc:docMk/>
            <pc:sldMk cId="922358126" sldId="326"/>
            <ac:spMk id="49" creationId="{8BB56887-D0D5-4F0C-9E19-7247EB83C8B7}"/>
          </ac:spMkLst>
        </pc:spChg>
        <pc:spChg chg="add del">
          <ac:chgData name="PALANIAPPAN Devarajan" userId="0ccb0e75-6f62-4860-b5c8-e1d1cc272866" providerId="ADAL" clId="{6BFA7752-9EC0-471E-AC56-E890149C7F72}" dt="2023-12-21T10:27:00.351" v="3420" actId="26606"/>
          <ac:spMkLst>
            <pc:docMk/>
            <pc:sldMk cId="922358126" sldId="326"/>
            <ac:spMk id="50" creationId="{100EDD19-6802-4EC3-95CE-CFFAB042CFD6}"/>
          </ac:spMkLst>
        </pc:spChg>
        <pc:spChg chg="add del">
          <ac:chgData name="PALANIAPPAN Devarajan" userId="0ccb0e75-6f62-4860-b5c8-e1d1cc272866" providerId="ADAL" clId="{6BFA7752-9EC0-471E-AC56-E890149C7F72}" dt="2023-12-21T10:27:00.351" v="3420" actId="26606"/>
          <ac:spMkLst>
            <pc:docMk/>
            <pc:sldMk cId="922358126" sldId="326"/>
            <ac:spMk id="51" creationId="{DB17E863-922E-4C26-BD64-E8FD41D28661}"/>
          </ac:spMkLst>
        </pc:spChg>
        <pc:spChg chg="add del">
          <ac:chgData name="PALANIAPPAN Devarajan" userId="0ccb0e75-6f62-4860-b5c8-e1d1cc272866" providerId="ADAL" clId="{6BFA7752-9EC0-471E-AC56-E890149C7F72}" dt="2023-12-21T10:30:02.796" v="3468" actId="26606"/>
          <ac:spMkLst>
            <pc:docMk/>
            <pc:sldMk cId="922358126" sldId="326"/>
            <ac:spMk id="52" creationId="{081E4A58-353D-44AE-B2FC-2A74E2E400F7}"/>
          </ac:spMkLst>
        </pc:spChg>
        <pc:spChg chg="add del">
          <ac:chgData name="PALANIAPPAN Devarajan" userId="0ccb0e75-6f62-4860-b5c8-e1d1cc272866" providerId="ADAL" clId="{6BFA7752-9EC0-471E-AC56-E890149C7F72}" dt="2023-12-21T10:27:04.393" v="3422" actId="26606"/>
          <ac:spMkLst>
            <pc:docMk/>
            <pc:sldMk cId="922358126" sldId="326"/>
            <ac:spMk id="53" creationId="{1C4A7C96-9E71-4CE8-ADCD-504C0D522B89}"/>
          </ac:spMkLst>
        </pc:spChg>
        <pc:spChg chg="add">
          <ac:chgData name="PALANIAPPAN Devarajan" userId="0ccb0e75-6f62-4860-b5c8-e1d1cc272866" providerId="ADAL" clId="{6BFA7752-9EC0-471E-AC56-E890149C7F72}" dt="2023-12-21T10:30:02.796" v="3468" actId="26606"/>
          <ac:spMkLst>
            <pc:docMk/>
            <pc:sldMk cId="922358126" sldId="326"/>
            <ac:spMk id="57" creationId="{100EDD19-6802-4EC3-95CE-CFFAB042CFD6}"/>
          </ac:spMkLst>
        </pc:spChg>
        <pc:spChg chg="add">
          <ac:chgData name="PALANIAPPAN Devarajan" userId="0ccb0e75-6f62-4860-b5c8-e1d1cc272866" providerId="ADAL" clId="{6BFA7752-9EC0-471E-AC56-E890149C7F72}" dt="2023-12-21T10:30:02.796" v="3468" actId="26606"/>
          <ac:spMkLst>
            <pc:docMk/>
            <pc:sldMk cId="922358126" sldId="326"/>
            <ac:spMk id="59" creationId="{DB17E863-922E-4C26-BD64-E8FD41D28661}"/>
          </ac:spMkLst>
        </pc:spChg>
        <pc:graphicFrameChg chg="add del">
          <ac:chgData name="PALANIAPPAN Devarajan" userId="0ccb0e75-6f62-4860-b5c8-e1d1cc272866" providerId="ADAL" clId="{6BFA7752-9EC0-471E-AC56-E890149C7F72}" dt="2023-12-21T10:25:20.548" v="3357" actId="26606"/>
          <ac:graphicFrameMkLst>
            <pc:docMk/>
            <pc:sldMk cId="922358126" sldId="326"/>
            <ac:graphicFrameMk id="19" creationId="{6DE6E963-E237-B23A-3750-C90A1DBC832D}"/>
          </ac:graphicFrameMkLst>
        </pc:graphicFrameChg>
        <pc:picChg chg="add del">
          <ac:chgData name="PALANIAPPAN Devarajan" userId="0ccb0e75-6f62-4860-b5c8-e1d1cc272866" providerId="ADAL" clId="{6BFA7752-9EC0-471E-AC56-E890149C7F72}" dt="2023-12-21T10:24:57.621" v="3352" actId="26606"/>
          <ac:picMkLst>
            <pc:docMk/>
            <pc:sldMk cId="922358126" sldId="326"/>
            <ac:picMk id="6" creationId="{A34EBBE7-7CC6-7A3D-4381-609BC888DCFD}"/>
          </ac:picMkLst>
        </pc:picChg>
        <pc:picChg chg="add del">
          <ac:chgData name="PALANIAPPAN Devarajan" userId="0ccb0e75-6f62-4860-b5c8-e1d1cc272866" providerId="ADAL" clId="{6BFA7752-9EC0-471E-AC56-E890149C7F72}" dt="2023-12-21T10:25:20.548" v="3357" actId="26606"/>
          <ac:picMkLst>
            <pc:docMk/>
            <pc:sldMk cId="922358126" sldId="326"/>
            <ac:picMk id="12" creationId="{EEECA12D-A2B3-F5B8-BC94-3D86DFD90D18}"/>
          </ac:picMkLst>
        </pc:picChg>
        <pc:cxnChg chg="add del">
          <ac:chgData name="PALANIAPPAN Devarajan" userId="0ccb0e75-6f62-4860-b5c8-e1d1cc272866" providerId="ADAL" clId="{6BFA7752-9EC0-471E-AC56-E890149C7F72}" dt="2023-12-21T10:26:56.162" v="3418" actId="26606"/>
          <ac:cxnSpMkLst>
            <pc:docMk/>
            <pc:sldMk cId="922358126" sldId="326"/>
            <ac:cxnSpMk id="45" creationId="{4B3BCACB-5880-460B-9606-8C433A9AF99D}"/>
          </ac:cxnSpMkLst>
        </pc:cxnChg>
      </pc:sldChg>
      <pc:sldChg chg="addSp delSp modSp new mod setBg setClrOvrMap">
        <pc:chgData name="PALANIAPPAN Devarajan" userId="0ccb0e75-6f62-4860-b5c8-e1d1cc272866" providerId="ADAL" clId="{6BFA7752-9EC0-471E-AC56-E890149C7F72}" dt="2023-12-21T10:58:37.018" v="3697" actId="255"/>
        <pc:sldMkLst>
          <pc:docMk/>
          <pc:sldMk cId="735161013" sldId="327"/>
        </pc:sldMkLst>
        <pc:spChg chg="add del mod">
          <ac:chgData name="PALANIAPPAN Devarajan" userId="0ccb0e75-6f62-4860-b5c8-e1d1cc272866" providerId="ADAL" clId="{6BFA7752-9EC0-471E-AC56-E890149C7F72}" dt="2023-12-21T10:20:19.360" v="3292"/>
          <ac:spMkLst>
            <pc:docMk/>
            <pc:sldMk cId="735161013" sldId="327"/>
            <ac:spMk id="2" creationId="{E74D5937-58CB-E5B9-0D4E-70211897FDD4}"/>
          </ac:spMkLst>
        </pc:spChg>
        <pc:spChg chg="add del mod">
          <ac:chgData name="PALANIAPPAN Devarajan" userId="0ccb0e75-6f62-4860-b5c8-e1d1cc272866" providerId="ADAL" clId="{6BFA7752-9EC0-471E-AC56-E890149C7F72}" dt="2023-12-21T10:31:30.828" v="3475"/>
          <ac:spMkLst>
            <pc:docMk/>
            <pc:sldMk cId="735161013" sldId="327"/>
            <ac:spMk id="3" creationId="{9B190D71-89B5-32A3-A2A7-5EFC426FA50D}"/>
          </ac:spMkLst>
        </pc:spChg>
        <pc:spChg chg="add del mod">
          <ac:chgData name="PALANIAPPAN Devarajan" userId="0ccb0e75-6f62-4860-b5c8-e1d1cc272866" providerId="ADAL" clId="{6BFA7752-9EC0-471E-AC56-E890149C7F72}" dt="2023-12-21T10:46:35.584" v="3603" actId="26606"/>
          <ac:spMkLst>
            <pc:docMk/>
            <pc:sldMk cId="735161013" sldId="327"/>
            <ac:spMk id="4" creationId="{35A193A9-4D4C-FC41-BB06-233BB88747C6}"/>
          </ac:spMkLst>
        </pc:spChg>
        <pc:spChg chg="add del mod">
          <ac:chgData name="PALANIAPPAN Devarajan" userId="0ccb0e75-6f62-4860-b5c8-e1d1cc272866" providerId="ADAL" clId="{6BFA7752-9EC0-471E-AC56-E890149C7F72}" dt="2023-12-21T10:36:36.768" v="3511"/>
          <ac:spMkLst>
            <pc:docMk/>
            <pc:sldMk cId="735161013" sldId="327"/>
            <ac:spMk id="5" creationId="{DF07A9FF-C293-84A9-6CAD-309B3D36E8FF}"/>
          </ac:spMkLst>
        </pc:spChg>
        <pc:spChg chg="add mod">
          <ac:chgData name="PALANIAPPAN Devarajan" userId="0ccb0e75-6f62-4860-b5c8-e1d1cc272866" providerId="ADAL" clId="{6BFA7752-9EC0-471E-AC56-E890149C7F72}" dt="2023-12-21T10:54:39.226" v="3670" actId="27636"/>
          <ac:spMkLst>
            <pc:docMk/>
            <pc:sldMk cId="735161013" sldId="327"/>
            <ac:spMk id="7" creationId="{7D019B89-15BE-B6DA-5838-13EA5563ACED}"/>
          </ac:spMkLst>
        </pc:spChg>
        <pc:spChg chg="add del mod">
          <ac:chgData name="PALANIAPPAN Devarajan" userId="0ccb0e75-6f62-4860-b5c8-e1d1cc272866" providerId="ADAL" clId="{6BFA7752-9EC0-471E-AC56-E890149C7F72}" dt="2023-12-21T10:47:16.470" v="3609"/>
          <ac:spMkLst>
            <pc:docMk/>
            <pc:sldMk cId="735161013" sldId="327"/>
            <ac:spMk id="8" creationId="{66F86E2A-43A0-6C6B-7C7C-5FE8668DA0F2}"/>
          </ac:spMkLst>
        </pc:spChg>
        <pc:spChg chg="add del">
          <ac:chgData name="PALANIAPPAN Devarajan" userId="0ccb0e75-6f62-4860-b5c8-e1d1cc272866" providerId="ADAL" clId="{6BFA7752-9EC0-471E-AC56-E890149C7F72}" dt="2023-12-21T10:32:41.505" v="3484" actId="26606"/>
          <ac:spMkLst>
            <pc:docMk/>
            <pc:sldMk cId="735161013" sldId="327"/>
            <ac:spMk id="9" creationId="{907EF6B7-1338-4443-8C46-6A318D952DFD}"/>
          </ac:spMkLst>
        </pc:spChg>
        <pc:spChg chg="add del">
          <ac:chgData name="PALANIAPPAN Devarajan" userId="0ccb0e75-6f62-4860-b5c8-e1d1cc272866" providerId="ADAL" clId="{6BFA7752-9EC0-471E-AC56-E890149C7F72}" dt="2023-12-21T10:32:28.422" v="3482" actId="26606"/>
          <ac:spMkLst>
            <pc:docMk/>
            <pc:sldMk cId="735161013" sldId="327"/>
            <ac:spMk id="10" creationId="{2E442304-DDBD-4F7B-8017-36BCC863FB40}"/>
          </ac:spMkLst>
        </pc:spChg>
        <pc:spChg chg="add del">
          <ac:chgData name="PALANIAPPAN Devarajan" userId="0ccb0e75-6f62-4860-b5c8-e1d1cc272866" providerId="ADAL" clId="{6BFA7752-9EC0-471E-AC56-E890149C7F72}" dt="2023-12-21T10:32:41.505" v="3484" actId="26606"/>
          <ac:spMkLst>
            <pc:docMk/>
            <pc:sldMk cId="735161013" sldId="327"/>
            <ac:spMk id="11" creationId="{DAAE4CDD-124C-4DCF-9584-B6033B545DD5}"/>
          </ac:spMkLst>
        </pc:spChg>
        <pc:spChg chg="add del">
          <ac:chgData name="PALANIAPPAN Devarajan" userId="0ccb0e75-6f62-4860-b5c8-e1d1cc272866" providerId="ADAL" clId="{6BFA7752-9EC0-471E-AC56-E890149C7F72}" dt="2023-12-21T10:32:28.422" v="3482" actId="26606"/>
          <ac:spMkLst>
            <pc:docMk/>
            <pc:sldMk cId="735161013" sldId="327"/>
            <ac:spMk id="12" creationId="{5E107275-3853-46FD-A241-DE4355A42675}"/>
          </ac:spMkLst>
        </pc:spChg>
        <pc:spChg chg="add del">
          <ac:chgData name="PALANIAPPAN Devarajan" userId="0ccb0e75-6f62-4860-b5c8-e1d1cc272866" providerId="ADAL" clId="{6BFA7752-9EC0-471E-AC56-E890149C7F72}" dt="2023-12-21T10:32:41.505" v="3484" actId="26606"/>
          <ac:spMkLst>
            <pc:docMk/>
            <pc:sldMk cId="735161013" sldId="327"/>
            <ac:spMk id="13" creationId="{081E4A58-353D-44AE-B2FC-2A74E2E400F7}"/>
          </ac:spMkLst>
        </pc:spChg>
        <pc:spChg chg="add del">
          <ac:chgData name="PALANIAPPAN Devarajan" userId="0ccb0e75-6f62-4860-b5c8-e1d1cc272866" providerId="ADAL" clId="{6BFA7752-9EC0-471E-AC56-E890149C7F72}" dt="2023-12-21T10:32:41.505" v="3484" actId="26606"/>
          <ac:spMkLst>
            <pc:docMk/>
            <pc:sldMk cId="735161013" sldId="327"/>
            <ac:spMk id="14" creationId="{35A193A9-4D4C-FC41-BB06-233BB88747C6}"/>
          </ac:spMkLst>
        </pc:spChg>
        <pc:spChg chg="add del">
          <ac:chgData name="PALANIAPPAN Devarajan" userId="0ccb0e75-6f62-4860-b5c8-e1d1cc272866" providerId="ADAL" clId="{6BFA7752-9EC0-471E-AC56-E890149C7F72}" dt="2023-12-21T10:32:44.588" v="3486" actId="26606"/>
          <ac:spMkLst>
            <pc:docMk/>
            <pc:sldMk cId="735161013" sldId="327"/>
            <ac:spMk id="16" creationId="{EEBFA4C8-C301-60A7-C96E-E85360F5DFB4}"/>
          </ac:spMkLst>
        </pc:spChg>
        <pc:spChg chg="add del">
          <ac:chgData name="PALANIAPPAN Devarajan" userId="0ccb0e75-6f62-4860-b5c8-e1d1cc272866" providerId="ADAL" clId="{6BFA7752-9EC0-471E-AC56-E890149C7F72}" dt="2023-12-21T10:32:44.588" v="3486" actId="26606"/>
          <ac:spMkLst>
            <pc:docMk/>
            <pc:sldMk cId="735161013" sldId="327"/>
            <ac:spMk id="17" creationId="{35A193A9-4D4C-FC41-BB06-233BB88747C6}"/>
          </ac:spMkLst>
        </pc:spChg>
        <pc:spChg chg="add del">
          <ac:chgData name="PALANIAPPAN Devarajan" userId="0ccb0e75-6f62-4860-b5c8-e1d1cc272866" providerId="ADAL" clId="{6BFA7752-9EC0-471E-AC56-E890149C7F72}" dt="2023-12-21T10:41:29.762" v="3540" actId="26606"/>
          <ac:spMkLst>
            <pc:docMk/>
            <pc:sldMk cId="735161013" sldId="327"/>
            <ac:spMk id="18" creationId="{B9FF99BD-075F-4761-A995-6FC574BD25EA}"/>
          </ac:spMkLst>
        </pc:spChg>
        <pc:spChg chg="add del">
          <ac:chgData name="PALANIAPPAN Devarajan" userId="0ccb0e75-6f62-4860-b5c8-e1d1cc272866" providerId="ADAL" clId="{6BFA7752-9EC0-471E-AC56-E890149C7F72}" dt="2023-12-21T10:33:40.567" v="3502" actId="26606"/>
          <ac:spMkLst>
            <pc:docMk/>
            <pc:sldMk cId="735161013" sldId="327"/>
            <ac:spMk id="19" creationId="{98DDA986-B6EE-4642-AC60-0490373E69D0}"/>
          </ac:spMkLst>
        </pc:spChg>
        <pc:spChg chg="add del">
          <ac:chgData name="PALANIAPPAN Devarajan" userId="0ccb0e75-6f62-4860-b5c8-e1d1cc272866" providerId="ADAL" clId="{6BFA7752-9EC0-471E-AC56-E890149C7F72}" dt="2023-12-21T10:33:40.567" v="3502" actId="26606"/>
          <ac:spMkLst>
            <pc:docMk/>
            <pc:sldMk cId="735161013" sldId="327"/>
            <ac:spMk id="20" creationId="{80B62878-12EF-4E97-A284-47BAFC30DA2E}"/>
          </ac:spMkLst>
        </pc:spChg>
        <pc:spChg chg="add del">
          <ac:chgData name="PALANIAPPAN Devarajan" userId="0ccb0e75-6f62-4860-b5c8-e1d1cc272866" providerId="ADAL" clId="{6BFA7752-9EC0-471E-AC56-E890149C7F72}" dt="2023-12-21T10:33:40.567" v="3502" actId="26606"/>
          <ac:spMkLst>
            <pc:docMk/>
            <pc:sldMk cId="735161013" sldId="327"/>
            <ac:spMk id="21" creationId="{6D79188D-1ED5-4705-B8C7-5D6FB7670AB3}"/>
          </ac:spMkLst>
        </pc:spChg>
        <pc:spChg chg="add del mod">
          <ac:chgData name="PALANIAPPAN Devarajan" userId="0ccb0e75-6f62-4860-b5c8-e1d1cc272866" providerId="ADAL" clId="{6BFA7752-9EC0-471E-AC56-E890149C7F72}" dt="2023-12-21T10:33:40.567" v="3502" actId="26606"/>
          <ac:spMkLst>
            <pc:docMk/>
            <pc:sldMk cId="735161013" sldId="327"/>
            <ac:spMk id="22" creationId="{35A193A9-4D4C-FC41-BB06-233BB88747C6}"/>
          </ac:spMkLst>
        </pc:spChg>
        <pc:spChg chg="add del">
          <ac:chgData name="PALANIAPPAN Devarajan" userId="0ccb0e75-6f62-4860-b5c8-e1d1cc272866" providerId="ADAL" clId="{6BFA7752-9EC0-471E-AC56-E890149C7F72}" dt="2023-12-21T10:41:29.762" v="3540" actId="26606"/>
          <ac:spMkLst>
            <pc:docMk/>
            <pc:sldMk cId="735161013" sldId="327"/>
            <ac:spMk id="23" creationId="{A7B21A54-9BA3-4EA9-B460-5A829ADD9051}"/>
          </ac:spMkLst>
        </pc:spChg>
        <pc:spChg chg="add del">
          <ac:chgData name="PALANIAPPAN Devarajan" userId="0ccb0e75-6f62-4860-b5c8-e1d1cc272866" providerId="ADAL" clId="{6BFA7752-9EC0-471E-AC56-E890149C7F72}" dt="2023-12-21T10:41:29.762" v="3540" actId="26606"/>
          <ac:spMkLst>
            <pc:docMk/>
            <pc:sldMk cId="735161013" sldId="327"/>
            <ac:spMk id="24" creationId="{6FA8F714-B9D8-488A-8CCA-E9948FF913A9}"/>
          </ac:spMkLst>
        </pc:spChg>
        <pc:spChg chg="add del">
          <ac:chgData name="PALANIAPPAN Devarajan" userId="0ccb0e75-6f62-4860-b5c8-e1d1cc272866" providerId="ADAL" clId="{6BFA7752-9EC0-471E-AC56-E890149C7F72}" dt="2023-12-21T10:42:13.675" v="3549" actId="26606"/>
          <ac:spMkLst>
            <pc:docMk/>
            <pc:sldMk cId="735161013" sldId="327"/>
            <ac:spMk id="25" creationId="{2D2B266D-3625-4584-A5C3-7D3F672CFF30}"/>
          </ac:spMkLst>
        </pc:spChg>
        <pc:spChg chg="add del">
          <ac:chgData name="PALANIAPPAN Devarajan" userId="0ccb0e75-6f62-4860-b5c8-e1d1cc272866" providerId="ADAL" clId="{6BFA7752-9EC0-471E-AC56-E890149C7F72}" dt="2023-12-21T10:42:13.675" v="3549" actId="26606"/>
          <ac:spMkLst>
            <pc:docMk/>
            <pc:sldMk cId="735161013" sldId="327"/>
            <ac:spMk id="26" creationId="{A5D2A5D1-BA0D-47D3-B051-DA7743C46E28}"/>
          </ac:spMkLst>
        </pc:spChg>
        <pc:spChg chg="add del">
          <ac:chgData name="PALANIAPPAN Devarajan" userId="0ccb0e75-6f62-4860-b5c8-e1d1cc272866" providerId="ADAL" clId="{6BFA7752-9EC0-471E-AC56-E890149C7F72}" dt="2023-12-21T10:33:24.149" v="3491" actId="26606"/>
          <ac:spMkLst>
            <pc:docMk/>
            <pc:sldMk cId="735161013" sldId="327"/>
            <ac:spMk id="27" creationId="{100EDD19-6802-4EC3-95CE-CFFAB042CFD6}"/>
          </ac:spMkLst>
        </pc:spChg>
        <pc:spChg chg="add del">
          <ac:chgData name="PALANIAPPAN Devarajan" userId="0ccb0e75-6f62-4860-b5c8-e1d1cc272866" providerId="ADAL" clId="{6BFA7752-9EC0-471E-AC56-E890149C7F72}" dt="2023-12-21T10:42:04.408" v="3544" actId="26606"/>
          <ac:spMkLst>
            <pc:docMk/>
            <pc:sldMk cId="735161013" sldId="327"/>
            <ac:spMk id="28" creationId="{0B761509-3B9A-49A6-A84B-C3D86811697D}"/>
          </ac:spMkLst>
        </pc:spChg>
        <pc:spChg chg="add del">
          <ac:chgData name="PALANIAPPAN Devarajan" userId="0ccb0e75-6f62-4860-b5c8-e1d1cc272866" providerId="ADAL" clId="{6BFA7752-9EC0-471E-AC56-E890149C7F72}" dt="2023-12-21T10:33:24.149" v="3491" actId="26606"/>
          <ac:spMkLst>
            <pc:docMk/>
            <pc:sldMk cId="735161013" sldId="327"/>
            <ac:spMk id="29" creationId="{DB17E863-922E-4C26-BD64-E8FD41D28661}"/>
          </ac:spMkLst>
        </pc:spChg>
        <pc:spChg chg="add del">
          <ac:chgData name="PALANIAPPAN Devarajan" userId="0ccb0e75-6f62-4860-b5c8-e1d1cc272866" providerId="ADAL" clId="{6BFA7752-9EC0-471E-AC56-E890149C7F72}" dt="2023-12-21T10:42:04.408" v="3544" actId="26606"/>
          <ac:spMkLst>
            <pc:docMk/>
            <pc:sldMk cId="735161013" sldId="327"/>
            <ac:spMk id="30" creationId="{91DE43FD-EB47-414A-B0AB-169B0FFFA527}"/>
          </ac:spMkLst>
        </pc:spChg>
        <pc:spChg chg="add del">
          <ac:chgData name="PALANIAPPAN Devarajan" userId="0ccb0e75-6f62-4860-b5c8-e1d1cc272866" providerId="ADAL" clId="{6BFA7752-9EC0-471E-AC56-E890149C7F72}" dt="2023-12-21T10:33:27.153" v="3493" actId="26606"/>
          <ac:spMkLst>
            <pc:docMk/>
            <pc:sldMk cId="735161013" sldId="327"/>
            <ac:spMk id="31" creationId="{FB62F605-0D29-07F8-F642-DD2626C788A0}"/>
          </ac:spMkLst>
        </pc:spChg>
        <pc:spChg chg="add del">
          <ac:chgData name="PALANIAPPAN Devarajan" userId="0ccb0e75-6f62-4860-b5c8-e1d1cc272866" providerId="ADAL" clId="{6BFA7752-9EC0-471E-AC56-E890149C7F72}" dt="2023-12-21T10:33:27.153" v="3493" actId="26606"/>
          <ac:spMkLst>
            <pc:docMk/>
            <pc:sldMk cId="735161013" sldId="327"/>
            <ac:spMk id="32" creationId="{4C22F3F7-C4F6-C120-9D45-79509746AC12}"/>
          </ac:spMkLst>
        </pc:spChg>
        <pc:spChg chg="add del">
          <ac:chgData name="PALANIAPPAN Devarajan" userId="0ccb0e75-6f62-4860-b5c8-e1d1cc272866" providerId="ADAL" clId="{6BFA7752-9EC0-471E-AC56-E890149C7F72}" dt="2023-12-21T10:33:31.191" v="3495" actId="26606"/>
          <ac:spMkLst>
            <pc:docMk/>
            <pc:sldMk cId="735161013" sldId="327"/>
            <ac:spMk id="34" creationId="{AC17DE74-01C9-4859-B65A-85CF999E8580}"/>
          </ac:spMkLst>
        </pc:spChg>
        <pc:spChg chg="add del">
          <ac:chgData name="PALANIAPPAN Devarajan" userId="0ccb0e75-6f62-4860-b5c8-e1d1cc272866" providerId="ADAL" clId="{6BFA7752-9EC0-471E-AC56-E890149C7F72}" dt="2023-12-21T10:33:31.191" v="3495" actId="26606"/>
          <ac:spMkLst>
            <pc:docMk/>
            <pc:sldMk cId="735161013" sldId="327"/>
            <ac:spMk id="35" creationId="{068C0432-0E90-4CC1-8CD3-D44A90DF07EF}"/>
          </ac:spMkLst>
        </pc:spChg>
        <pc:spChg chg="add del">
          <ac:chgData name="PALANIAPPAN Devarajan" userId="0ccb0e75-6f62-4860-b5c8-e1d1cc272866" providerId="ADAL" clId="{6BFA7752-9EC0-471E-AC56-E890149C7F72}" dt="2023-12-21T10:42:06.158" v="3546" actId="26606"/>
          <ac:spMkLst>
            <pc:docMk/>
            <pc:sldMk cId="735161013" sldId="327"/>
            <ac:spMk id="36" creationId="{2D2B266D-3625-4584-A5C3-7D3F672CFF30}"/>
          </ac:spMkLst>
        </pc:spChg>
        <pc:spChg chg="add del">
          <ac:chgData name="PALANIAPPAN Devarajan" userId="0ccb0e75-6f62-4860-b5c8-e1d1cc272866" providerId="ADAL" clId="{6BFA7752-9EC0-471E-AC56-E890149C7F72}" dt="2023-12-21T10:33:33.199" v="3497" actId="26606"/>
          <ac:spMkLst>
            <pc:docMk/>
            <pc:sldMk cId="735161013" sldId="327"/>
            <ac:spMk id="37" creationId="{C9A36457-A5F4-4103-A443-02581C09185B}"/>
          </ac:spMkLst>
        </pc:spChg>
        <pc:spChg chg="add del">
          <ac:chgData name="PALANIAPPAN Devarajan" userId="0ccb0e75-6f62-4860-b5c8-e1d1cc272866" providerId="ADAL" clId="{6BFA7752-9EC0-471E-AC56-E890149C7F72}" dt="2023-12-21T10:33:33.199" v="3497" actId="26606"/>
          <ac:spMkLst>
            <pc:docMk/>
            <pc:sldMk cId="735161013" sldId="327"/>
            <ac:spMk id="38" creationId="{DC5FB7E8-B636-40FA-BE8D-48145C0F5C57}"/>
          </ac:spMkLst>
        </pc:spChg>
        <pc:spChg chg="add del">
          <ac:chgData name="PALANIAPPAN Devarajan" userId="0ccb0e75-6f62-4860-b5c8-e1d1cc272866" providerId="ADAL" clId="{6BFA7752-9EC0-471E-AC56-E890149C7F72}" dt="2023-12-21T10:33:33.199" v="3497" actId="26606"/>
          <ac:spMkLst>
            <pc:docMk/>
            <pc:sldMk cId="735161013" sldId="327"/>
            <ac:spMk id="39" creationId="{142DCE2C-2863-46FA-9BE7-24365A24D9BA}"/>
          </ac:spMkLst>
        </pc:spChg>
        <pc:spChg chg="add del">
          <ac:chgData name="PALANIAPPAN Devarajan" userId="0ccb0e75-6f62-4860-b5c8-e1d1cc272866" providerId="ADAL" clId="{6BFA7752-9EC0-471E-AC56-E890149C7F72}" dt="2023-12-21T10:42:06.158" v="3546" actId="26606"/>
          <ac:spMkLst>
            <pc:docMk/>
            <pc:sldMk cId="735161013" sldId="327"/>
            <ac:spMk id="40" creationId="{A5D2A5D1-BA0D-47D3-B051-DA7743C46E28}"/>
          </ac:spMkLst>
        </pc:spChg>
        <pc:spChg chg="add del">
          <ac:chgData name="PALANIAPPAN Devarajan" userId="0ccb0e75-6f62-4860-b5c8-e1d1cc272866" providerId="ADAL" clId="{6BFA7752-9EC0-471E-AC56-E890149C7F72}" dt="2023-12-21T10:33:35.084" v="3499" actId="26606"/>
          <ac:spMkLst>
            <pc:docMk/>
            <pc:sldMk cId="735161013" sldId="327"/>
            <ac:spMk id="41" creationId="{CB299CAB-C506-454B-90FC-4065728297D3}"/>
          </ac:spMkLst>
        </pc:spChg>
        <pc:spChg chg="add del">
          <ac:chgData name="PALANIAPPAN Devarajan" userId="0ccb0e75-6f62-4860-b5c8-e1d1cc272866" providerId="ADAL" clId="{6BFA7752-9EC0-471E-AC56-E890149C7F72}" dt="2023-12-21T10:33:35.084" v="3499" actId="26606"/>
          <ac:spMkLst>
            <pc:docMk/>
            <pc:sldMk cId="735161013" sldId="327"/>
            <ac:spMk id="42" creationId="{C8D99311-F254-40F1-8AB5-EE3E7B9B6872}"/>
          </ac:spMkLst>
        </pc:spChg>
        <pc:spChg chg="add del">
          <ac:chgData name="PALANIAPPAN Devarajan" userId="0ccb0e75-6f62-4860-b5c8-e1d1cc272866" providerId="ADAL" clId="{6BFA7752-9EC0-471E-AC56-E890149C7F72}" dt="2023-12-21T10:33:35.084" v="3499" actId="26606"/>
          <ac:spMkLst>
            <pc:docMk/>
            <pc:sldMk cId="735161013" sldId="327"/>
            <ac:spMk id="43" creationId="{7D89E3CB-00ED-4691-9F0F-F23EA3564705}"/>
          </ac:spMkLst>
        </pc:spChg>
        <pc:spChg chg="add del">
          <ac:chgData name="PALANIAPPAN Devarajan" userId="0ccb0e75-6f62-4860-b5c8-e1d1cc272866" providerId="ADAL" clId="{6BFA7752-9EC0-471E-AC56-E890149C7F72}" dt="2023-12-21T10:42:14.539" v="3551" actId="26606"/>
          <ac:spMkLst>
            <pc:docMk/>
            <pc:sldMk cId="735161013" sldId="327"/>
            <ac:spMk id="44" creationId="{01D0AF59-99C3-4251-AB9A-C966C6AD4400}"/>
          </ac:spMkLst>
        </pc:spChg>
        <pc:spChg chg="add del">
          <ac:chgData name="PALANIAPPAN Devarajan" userId="0ccb0e75-6f62-4860-b5c8-e1d1cc272866" providerId="ADAL" clId="{6BFA7752-9EC0-471E-AC56-E890149C7F72}" dt="2023-12-21T10:42:14.539" v="3551" actId="26606"/>
          <ac:spMkLst>
            <pc:docMk/>
            <pc:sldMk cId="735161013" sldId="327"/>
            <ac:spMk id="45" creationId="{1855405F-37A2-4869-9154-F8BE3BECE6C3}"/>
          </ac:spMkLst>
        </pc:spChg>
        <pc:spChg chg="add del">
          <ac:chgData name="PALANIAPPAN Devarajan" userId="0ccb0e75-6f62-4860-b5c8-e1d1cc272866" providerId="ADAL" clId="{6BFA7752-9EC0-471E-AC56-E890149C7F72}" dt="2023-12-21T10:43:17.093" v="3580" actId="26606"/>
          <ac:spMkLst>
            <pc:docMk/>
            <pc:sldMk cId="735161013" sldId="327"/>
            <ac:spMk id="46" creationId="{22F15A2D-2324-487D-A02A-BF46C5C580EB}"/>
          </ac:spMkLst>
        </pc:spChg>
        <pc:spChg chg="add del">
          <ac:chgData name="PALANIAPPAN Devarajan" userId="0ccb0e75-6f62-4860-b5c8-e1d1cc272866" providerId="ADAL" clId="{6BFA7752-9EC0-471E-AC56-E890149C7F72}" dt="2023-12-21T10:42:18.544" v="3553" actId="26606"/>
          <ac:spMkLst>
            <pc:docMk/>
            <pc:sldMk cId="735161013" sldId="327"/>
            <ac:spMk id="47" creationId="{86FF76B9-219D-4469-AF87-0236D29032F1}"/>
          </ac:spMkLst>
        </pc:spChg>
        <pc:spChg chg="add del">
          <ac:chgData name="PALANIAPPAN Devarajan" userId="0ccb0e75-6f62-4860-b5c8-e1d1cc272866" providerId="ADAL" clId="{6BFA7752-9EC0-471E-AC56-E890149C7F72}" dt="2023-12-21T10:43:38.303" v="3582" actId="26606"/>
          <ac:spMkLst>
            <pc:docMk/>
            <pc:sldMk cId="735161013" sldId="327"/>
            <ac:spMk id="49" creationId="{7C1E5815-D54C-487F-A054-6D4930ADE3DF}"/>
          </ac:spMkLst>
        </pc:spChg>
        <pc:spChg chg="add del">
          <ac:chgData name="PALANIAPPAN Devarajan" userId="0ccb0e75-6f62-4860-b5c8-e1d1cc272866" providerId="ADAL" clId="{6BFA7752-9EC0-471E-AC56-E890149C7F72}" dt="2023-12-21T10:43:38.303" v="3582" actId="26606"/>
          <ac:spMkLst>
            <pc:docMk/>
            <pc:sldMk cId="735161013" sldId="327"/>
            <ac:spMk id="50" creationId="{736F0DFD-0954-464F-BF12-DD2E6F6E0380}"/>
          </ac:spMkLst>
        </pc:spChg>
        <pc:spChg chg="add del">
          <ac:chgData name="PALANIAPPAN Devarajan" userId="0ccb0e75-6f62-4860-b5c8-e1d1cc272866" providerId="ADAL" clId="{6BFA7752-9EC0-471E-AC56-E890149C7F72}" dt="2023-12-21T10:42:18.544" v="3553" actId="26606"/>
          <ac:spMkLst>
            <pc:docMk/>
            <pc:sldMk cId="735161013" sldId="327"/>
            <ac:spMk id="51" creationId="{2E80C965-DB6D-4F81-9E9E-B027384D0BD6}"/>
          </ac:spMkLst>
        </pc:spChg>
        <pc:spChg chg="add del">
          <ac:chgData name="PALANIAPPAN Devarajan" userId="0ccb0e75-6f62-4860-b5c8-e1d1cc272866" providerId="ADAL" clId="{6BFA7752-9EC0-471E-AC56-E890149C7F72}" dt="2023-12-21T10:42:18.544" v="3553" actId="26606"/>
          <ac:spMkLst>
            <pc:docMk/>
            <pc:sldMk cId="735161013" sldId="327"/>
            <ac:spMk id="52" creationId="{633C5E46-DAC5-4661-9C87-22B08E2A512F}"/>
          </ac:spMkLst>
        </pc:spChg>
        <pc:spChg chg="add del">
          <ac:chgData name="PALANIAPPAN Devarajan" userId="0ccb0e75-6f62-4860-b5c8-e1d1cc272866" providerId="ADAL" clId="{6BFA7752-9EC0-471E-AC56-E890149C7F72}" dt="2023-12-21T10:43:17.093" v="3580" actId="26606"/>
          <ac:spMkLst>
            <pc:docMk/>
            <pc:sldMk cId="735161013" sldId="327"/>
            <ac:spMk id="53" creationId="{2AEAFA59-923A-4F54-8B49-44C970BCC323}"/>
          </ac:spMkLst>
        </pc:spChg>
        <pc:spChg chg="add del">
          <ac:chgData name="PALANIAPPAN Devarajan" userId="0ccb0e75-6f62-4860-b5c8-e1d1cc272866" providerId="ADAL" clId="{6BFA7752-9EC0-471E-AC56-E890149C7F72}" dt="2023-12-21T10:43:17.093" v="3580" actId="26606"/>
          <ac:spMkLst>
            <pc:docMk/>
            <pc:sldMk cId="735161013" sldId="327"/>
            <ac:spMk id="54" creationId="{C37E9D4B-7BFA-4D10-B666-547BAC499469}"/>
          </ac:spMkLst>
        </pc:spChg>
        <pc:spChg chg="add del">
          <ac:chgData name="PALANIAPPAN Devarajan" userId="0ccb0e75-6f62-4860-b5c8-e1d1cc272866" providerId="ADAL" clId="{6BFA7752-9EC0-471E-AC56-E890149C7F72}" dt="2023-12-21T10:45:26.467" v="3602" actId="26606"/>
          <ac:spMkLst>
            <pc:docMk/>
            <pc:sldMk cId="735161013" sldId="327"/>
            <ac:spMk id="55" creationId="{C3862298-AF85-4572-BED3-52E573EBD410}"/>
          </ac:spMkLst>
        </pc:spChg>
        <pc:spChg chg="add del">
          <ac:chgData name="PALANIAPPAN Devarajan" userId="0ccb0e75-6f62-4860-b5c8-e1d1cc272866" providerId="ADAL" clId="{6BFA7752-9EC0-471E-AC56-E890149C7F72}" dt="2023-12-21T10:45:26.467" v="3602" actId="26606"/>
          <ac:spMkLst>
            <pc:docMk/>
            <pc:sldMk cId="735161013" sldId="327"/>
            <ac:spMk id="57" creationId="{7BE265E6-D012-42B3-A7DE-C8FEED40DBB7}"/>
          </ac:spMkLst>
        </pc:spChg>
        <pc:spChg chg="add del">
          <ac:chgData name="PALANIAPPAN Devarajan" userId="0ccb0e75-6f62-4860-b5c8-e1d1cc272866" providerId="ADAL" clId="{6BFA7752-9EC0-471E-AC56-E890149C7F72}" dt="2023-12-21T10:45:26.467" v="3602" actId="26606"/>
          <ac:spMkLst>
            <pc:docMk/>
            <pc:sldMk cId="735161013" sldId="327"/>
            <ac:spMk id="58" creationId="{6EB9A5AE-0A9C-4EB1-9569-A44D89EFC5BD}"/>
          </ac:spMkLst>
        </pc:spChg>
        <pc:spChg chg="add del mod">
          <ac:chgData name="PALANIAPPAN Devarajan" userId="0ccb0e75-6f62-4860-b5c8-e1d1cc272866" providerId="ADAL" clId="{6BFA7752-9EC0-471E-AC56-E890149C7F72}" dt="2023-12-21T10:55:04.039" v="3676" actId="478"/>
          <ac:spMkLst>
            <pc:docMk/>
            <pc:sldMk cId="735161013" sldId="327"/>
            <ac:spMk id="60" creationId="{2F6E70CF-F5AA-4206-B79A-2E76539C52C3}"/>
          </ac:spMkLst>
        </pc:spChg>
        <pc:spChg chg="add del">
          <ac:chgData name="PALANIAPPAN Devarajan" userId="0ccb0e75-6f62-4860-b5c8-e1d1cc272866" providerId="ADAL" clId="{6BFA7752-9EC0-471E-AC56-E890149C7F72}" dt="2023-12-21T10:52:05.273" v="3653" actId="26606"/>
          <ac:spMkLst>
            <pc:docMk/>
            <pc:sldMk cId="735161013" sldId="327"/>
            <ac:spMk id="61" creationId="{AE2B703B-46F9-481A-A605-82E2A828C4FA}"/>
          </ac:spMkLst>
        </pc:spChg>
        <pc:spChg chg="add del">
          <ac:chgData name="PALANIAPPAN Devarajan" userId="0ccb0e75-6f62-4860-b5c8-e1d1cc272866" providerId="ADAL" clId="{6BFA7752-9EC0-471E-AC56-E890149C7F72}" dt="2023-12-21T10:52:05.273" v="3653" actId="26606"/>
          <ac:spMkLst>
            <pc:docMk/>
            <pc:sldMk cId="735161013" sldId="327"/>
            <ac:spMk id="62" creationId="{F13BE4D7-0C3D-4906-B230-A1C5B4665CCF}"/>
          </ac:spMkLst>
        </pc:spChg>
        <pc:spChg chg="add mod">
          <ac:chgData name="PALANIAPPAN Devarajan" userId="0ccb0e75-6f62-4860-b5c8-e1d1cc272866" providerId="ADAL" clId="{6BFA7752-9EC0-471E-AC56-E890149C7F72}" dt="2023-12-21T10:57:12.147" v="3694" actId="1076"/>
          <ac:spMkLst>
            <pc:docMk/>
            <pc:sldMk cId="735161013" sldId="327"/>
            <ac:spMk id="63" creationId="{498507F9-B8D4-63F1-CE10-CE4B5F45A2DC}"/>
          </ac:spMkLst>
        </pc:spChg>
        <pc:spChg chg="add del">
          <ac:chgData name="PALANIAPPAN Devarajan" userId="0ccb0e75-6f62-4860-b5c8-e1d1cc272866" providerId="ADAL" clId="{6BFA7752-9EC0-471E-AC56-E890149C7F72}" dt="2023-12-21T10:46:59.994" v="3605" actId="26606"/>
          <ac:spMkLst>
            <pc:docMk/>
            <pc:sldMk cId="735161013" sldId="327"/>
            <ac:spMk id="64" creationId="{B9FF99BD-075F-4761-A995-6FC574BD25EA}"/>
          </ac:spMkLst>
        </pc:spChg>
        <pc:spChg chg="add del">
          <ac:chgData name="PALANIAPPAN Devarajan" userId="0ccb0e75-6f62-4860-b5c8-e1d1cc272866" providerId="ADAL" clId="{6BFA7752-9EC0-471E-AC56-E890149C7F72}" dt="2023-12-21T10:49:45.538" v="3624" actId="26606"/>
          <ac:spMkLst>
            <pc:docMk/>
            <pc:sldMk cId="735161013" sldId="327"/>
            <ac:spMk id="65" creationId="{955A2079-FA98-4876-80F0-72364A7D2EA4}"/>
          </ac:spMkLst>
        </pc:spChg>
        <pc:spChg chg="add del">
          <ac:chgData name="PALANIAPPAN Devarajan" userId="0ccb0e75-6f62-4860-b5c8-e1d1cc272866" providerId="ADAL" clId="{6BFA7752-9EC0-471E-AC56-E890149C7F72}" dt="2023-12-21T10:46:59.994" v="3605" actId="26606"/>
          <ac:spMkLst>
            <pc:docMk/>
            <pc:sldMk cId="735161013" sldId="327"/>
            <ac:spMk id="66" creationId="{A7B21A54-9BA3-4EA9-B460-5A829ADD9051}"/>
          </ac:spMkLst>
        </pc:spChg>
        <pc:spChg chg="add del">
          <ac:chgData name="PALANIAPPAN Devarajan" userId="0ccb0e75-6f62-4860-b5c8-e1d1cc272866" providerId="ADAL" clId="{6BFA7752-9EC0-471E-AC56-E890149C7F72}" dt="2023-12-21T10:49:23.363" v="3622" actId="26606"/>
          <ac:spMkLst>
            <pc:docMk/>
            <pc:sldMk cId="735161013" sldId="327"/>
            <ac:spMk id="67" creationId="{6D1A2CED-DA9B-4CCF-8215-CFC65FE71603}"/>
          </ac:spMkLst>
        </pc:spChg>
        <pc:spChg chg="add del">
          <ac:chgData name="PALANIAPPAN Devarajan" userId="0ccb0e75-6f62-4860-b5c8-e1d1cc272866" providerId="ADAL" clId="{6BFA7752-9EC0-471E-AC56-E890149C7F72}" dt="2023-12-21T10:46:59.994" v="3605" actId="26606"/>
          <ac:spMkLst>
            <pc:docMk/>
            <pc:sldMk cId="735161013" sldId="327"/>
            <ac:spMk id="68" creationId="{6FA8F714-B9D8-488A-8CCA-E9948FF913A9}"/>
          </ac:spMkLst>
        </pc:spChg>
        <pc:spChg chg="add del">
          <ac:chgData name="PALANIAPPAN Devarajan" userId="0ccb0e75-6f62-4860-b5c8-e1d1cc272866" providerId="ADAL" clId="{6BFA7752-9EC0-471E-AC56-E890149C7F72}" dt="2023-12-21T10:49:23.363" v="3622" actId="26606"/>
          <ac:spMkLst>
            <pc:docMk/>
            <pc:sldMk cId="735161013" sldId="327"/>
            <ac:spMk id="69" creationId="{562DFC44-A40C-4573-9230-B3EDB3EC8EEB}"/>
          </ac:spMkLst>
        </pc:spChg>
        <pc:spChg chg="add del">
          <ac:chgData name="PALANIAPPAN Devarajan" userId="0ccb0e75-6f62-4860-b5c8-e1d1cc272866" providerId="ADAL" clId="{6BFA7752-9EC0-471E-AC56-E890149C7F72}" dt="2023-12-21T10:49:23.363" v="3622" actId="26606"/>
          <ac:spMkLst>
            <pc:docMk/>
            <pc:sldMk cId="735161013" sldId="327"/>
            <ac:spMk id="71" creationId="{15589D35-CF9F-4DE9-A792-8571A09E9BC9}"/>
          </ac:spMkLst>
        </pc:spChg>
        <pc:spChg chg="add del">
          <ac:chgData name="PALANIAPPAN Devarajan" userId="0ccb0e75-6f62-4860-b5c8-e1d1cc272866" providerId="ADAL" clId="{6BFA7752-9EC0-471E-AC56-E890149C7F72}" dt="2023-12-21T10:49:52.543" v="3626" actId="26606"/>
          <ac:spMkLst>
            <pc:docMk/>
            <pc:sldMk cId="735161013" sldId="327"/>
            <ac:spMk id="72" creationId="{257363FD-7E77-4145-9483-331A807ADF0E}"/>
          </ac:spMkLst>
        </pc:spChg>
        <pc:spChg chg="add del">
          <ac:chgData name="PALANIAPPAN Devarajan" userId="0ccb0e75-6f62-4860-b5c8-e1d1cc272866" providerId="ADAL" clId="{6BFA7752-9EC0-471E-AC56-E890149C7F72}" dt="2023-12-21T10:49:58.853" v="3628" actId="26606"/>
          <ac:spMkLst>
            <pc:docMk/>
            <pc:sldMk cId="735161013" sldId="327"/>
            <ac:spMk id="73" creationId="{6C4028FD-8BAA-4A19-BFDE-594D991B7552}"/>
          </ac:spMkLst>
        </pc:spChg>
        <pc:spChg chg="add del">
          <ac:chgData name="PALANIAPPAN Devarajan" userId="0ccb0e75-6f62-4860-b5c8-e1d1cc272866" providerId="ADAL" clId="{6BFA7752-9EC0-471E-AC56-E890149C7F72}" dt="2023-12-21T10:50:03.649" v="3630" actId="26606"/>
          <ac:spMkLst>
            <pc:docMk/>
            <pc:sldMk cId="735161013" sldId="327"/>
            <ac:spMk id="74" creationId="{7D144591-E9E9-4209-8701-3BB48A917D51}"/>
          </ac:spMkLst>
        </pc:spChg>
        <pc:spChg chg="add del">
          <ac:chgData name="PALANIAPPAN Devarajan" userId="0ccb0e75-6f62-4860-b5c8-e1d1cc272866" providerId="ADAL" clId="{6BFA7752-9EC0-471E-AC56-E890149C7F72}" dt="2023-12-21T10:50:30.979" v="3634" actId="26606"/>
          <ac:spMkLst>
            <pc:docMk/>
            <pc:sldMk cId="735161013" sldId="327"/>
            <ac:spMk id="75" creationId="{AE2B703B-46F9-481A-A605-82E2A828C4FA}"/>
          </ac:spMkLst>
        </pc:spChg>
        <pc:spChg chg="add del">
          <ac:chgData name="PALANIAPPAN Devarajan" userId="0ccb0e75-6f62-4860-b5c8-e1d1cc272866" providerId="ADAL" clId="{6BFA7752-9EC0-471E-AC56-E890149C7F72}" dt="2023-12-21T10:50:30.979" v="3634" actId="26606"/>
          <ac:spMkLst>
            <pc:docMk/>
            <pc:sldMk cId="735161013" sldId="327"/>
            <ac:spMk id="76" creationId="{F13BE4D7-0C3D-4906-B230-A1C5B4665CCF}"/>
          </ac:spMkLst>
        </pc:spChg>
        <pc:spChg chg="add del">
          <ac:chgData name="PALANIAPPAN Devarajan" userId="0ccb0e75-6f62-4860-b5c8-e1d1cc272866" providerId="ADAL" clId="{6BFA7752-9EC0-471E-AC56-E890149C7F72}" dt="2023-12-21T10:50:32.537" v="3636" actId="26606"/>
          <ac:spMkLst>
            <pc:docMk/>
            <pc:sldMk cId="735161013" sldId="327"/>
            <ac:spMk id="78" creationId="{AE2B703B-46F9-481A-A605-82E2A828C4FA}"/>
          </ac:spMkLst>
        </pc:spChg>
        <pc:spChg chg="add del">
          <ac:chgData name="PALANIAPPAN Devarajan" userId="0ccb0e75-6f62-4860-b5c8-e1d1cc272866" providerId="ADAL" clId="{6BFA7752-9EC0-471E-AC56-E890149C7F72}" dt="2023-12-21T10:50:32.537" v="3636" actId="26606"/>
          <ac:spMkLst>
            <pc:docMk/>
            <pc:sldMk cId="735161013" sldId="327"/>
            <ac:spMk id="79" creationId="{F13BE4D7-0C3D-4906-B230-A1C5B4665CCF}"/>
          </ac:spMkLst>
        </pc:spChg>
        <pc:spChg chg="add del">
          <ac:chgData name="PALANIAPPAN Devarajan" userId="0ccb0e75-6f62-4860-b5c8-e1d1cc272866" providerId="ADAL" clId="{6BFA7752-9EC0-471E-AC56-E890149C7F72}" dt="2023-12-21T10:51:32.934" v="3648" actId="26606"/>
          <ac:spMkLst>
            <pc:docMk/>
            <pc:sldMk cId="735161013" sldId="327"/>
            <ac:spMk id="80" creationId="{9228552E-C8B1-4A80-8448-0787CE0FC704}"/>
          </ac:spMkLst>
        </pc:spChg>
        <pc:spChg chg="add del">
          <ac:chgData name="PALANIAPPAN Devarajan" userId="0ccb0e75-6f62-4860-b5c8-e1d1cc272866" providerId="ADAL" clId="{6BFA7752-9EC0-471E-AC56-E890149C7F72}" dt="2023-12-21T10:50:40.757" v="3638" actId="26606"/>
          <ac:spMkLst>
            <pc:docMk/>
            <pc:sldMk cId="735161013" sldId="327"/>
            <ac:spMk id="81" creationId="{AE2B703B-46F9-481A-A605-82E2A828C4FA}"/>
          </ac:spMkLst>
        </pc:spChg>
        <pc:spChg chg="add del">
          <ac:chgData name="PALANIAPPAN Devarajan" userId="0ccb0e75-6f62-4860-b5c8-e1d1cc272866" providerId="ADAL" clId="{6BFA7752-9EC0-471E-AC56-E890149C7F72}" dt="2023-12-21T10:50:40.757" v="3638" actId="26606"/>
          <ac:spMkLst>
            <pc:docMk/>
            <pc:sldMk cId="735161013" sldId="327"/>
            <ac:spMk id="82" creationId="{F13BE4D7-0C3D-4906-B230-A1C5B4665CCF}"/>
          </ac:spMkLst>
        </pc:spChg>
        <pc:spChg chg="add del">
          <ac:chgData name="PALANIAPPAN Devarajan" userId="0ccb0e75-6f62-4860-b5c8-e1d1cc272866" providerId="ADAL" clId="{6BFA7752-9EC0-471E-AC56-E890149C7F72}" dt="2023-12-21T10:50:55.840" v="3640" actId="26606"/>
          <ac:spMkLst>
            <pc:docMk/>
            <pc:sldMk cId="735161013" sldId="327"/>
            <ac:spMk id="84" creationId="{BACC6370-2D7E-4714-9D71-7542949D7D5D}"/>
          </ac:spMkLst>
        </pc:spChg>
        <pc:spChg chg="add del">
          <ac:chgData name="PALANIAPPAN Devarajan" userId="0ccb0e75-6f62-4860-b5c8-e1d1cc272866" providerId="ADAL" clId="{6BFA7752-9EC0-471E-AC56-E890149C7F72}" dt="2023-12-21T10:50:55.840" v="3640" actId="26606"/>
          <ac:spMkLst>
            <pc:docMk/>
            <pc:sldMk cId="735161013" sldId="327"/>
            <ac:spMk id="85" creationId="{F68B3F68-107C-434F-AA38-110D5EA91B85}"/>
          </ac:spMkLst>
        </pc:spChg>
        <pc:spChg chg="add del">
          <ac:chgData name="PALANIAPPAN Devarajan" userId="0ccb0e75-6f62-4860-b5c8-e1d1cc272866" providerId="ADAL" clId="{6BFA7752-9EC0-471E-AC56-E890149C7F72}" dt="2023-12-21T10:50:55.840" v="3640" actId="26606"/>
          <ac:spMkLst>
            <pc:docMk/>
            <pc:sldMk cId="735161013" sldId="327"/>
            <ac:spMk id="86" creationId="{AAD0DBB9-1A4B-4391-81D4-CB19F9AB918A}"/>
          </ac:spMkLst>
        </pc:spChg>
        <pc:spChg chg="add del">
          <ac:chgData name="PALANIAPPAN Devarajan" userId="0ccb0e75-6f62-4860-b5c8-e1d1cc272866" providerId="ADAL" clId="{6BFA7752-9EC0-471E-AC56-E890149C7F72}" dt="2023-12-21T10:50:55.840" v="3640" actId="26606"/>
          <ac:spMkLst>
            <pc:docMk/>
            <pc:sldMk cId="735161013" sldId="327"/>
            <ac:spMk id="87" creationId="{063BBA22-50EA-4C4D-BE05-F1CE4E63AA56}"/>
          </ac:spMkLst>
        </pc:spChg>
        <pc:spChg chg="add del">
          <ac:chgData name="PALANIAPPAN Devarajan" userId="0ccb0e75-6f62-4860-b5c8-e1d1cc272866" providerId="ADAL" clId="{6BFA7752-9EC0-471E-AC56-E890149C7F72}" dt="2023-12-21T10:52:00.184" v="3650" actId="26606"/>
          <ac:spMkLst>
            <pc:docMk/>
            <pc:sldMk cId="735161013" sldId="327"/>
            <ac:spMk id="88" creationId="{AE2B703B-46F9-481A-A605-82E2A828C4FA}"/>
          </ac:spMkLst>
        </pc:spChg>
        <pc:spChg chg="add del">
          <ac:chgData name="PALANIAPPAN Devarajan" userId="0ccb0e75-6f62-4860-b5c8-e1d1cc272866" providerId="ADAL" clId="{6BFA7752-9EC0-471E-AC56-E890149C7F72}" dt="2023-12-21T10:51:03.470" v="3642" actId="26606"/>
          <ac:spMkLst>
            <pc:docMk/>
            <pc:sldMk cId="735161013" sldId="327"/>
            <ac:spMk id="89" creationId="{7301F447-EEF7-48F5-AF73-7566EE7F64AD}"/>
          </ac:spMkLst>
        </pc:spChg>
        <pc:spChg chg="add del">
          <ac:chgData name="PALANIAPPAN Devarajan" userId="0ccb0e75-6f62-4860-b5c8-e1d1cc272866" providerId="ADAL" clId="{6BFA7752-9EC0-471E-AC56-E890149C7F72}" dt="2023-12-21T10:51:03.470" v="3642" actId="26606"/>
          <ac:spMkLst>
            <pc:docMk/>
            <pc:sldMk cId="735161013" sldId="327"/>
            <ac:spMk id="90" creationId="{F7117410-A2A4-4085-9ADC-46744551DBDE}"/>
          </ac:spMkLst>
        </pc:spChg>
        <pc:spChg chg="add del">
          <ac:chgData name="PALANIAPPAN Devarajan" userId="0ccb0e75-6f62-4860-b5c8-e1d1cc272866" providerId="ADAL" clId="{6BFA7752-9EC0-471E-AC56-E890149C7F72}" dt="2023-12-21T10:51:03.470" v="3642" actId="26606"/>
          <ac:spMkLst>
            <pc:docMk/>
            <pc:sldMk cId="735161013" sldId="327"/>
            <ac:spMk id="91" creationId="{99F74EB5-E547-4FB4-95F5-BCC788F3C4A0}"/>
          </ac:spMkLst>
        </pc:spChg>
        <pc:spChg chg="add del">
          <ac:chgData name="PALANIAPPAN Devarajan" userId="0ccb0e75-6f62-4860-b5c8-e1d1cc272866" providerId="ADAL" clId="{6BFA7752-9EC0-471E-AC56-E890149C7F72}" dt="2023-12-21T10:52:00.184" v="3650" actId="26606"/>
          <ac:spMkLst>
            <pc:docMk/>
            <pc:sldMk cId="735161013" sldId="327"/>
            <ac:spMk id="92" creationId="{F13BE4D7-0C3D-4906-B230-A1C5B4665CCF}"/>
          </ac:spMkLst>
        </pc:spChg>
        <pc:spChg chg="add del">
          <ac:chgData name="PALANIAPPAN Devarajan" userId="0ccb0e75-6f62-4860-b5c8-e1d1cc272866" providerId="ADAL" clId="{6BFA7752-9EC0-471E-AC56-E890149C7F72}" dt="2023-12-21T10:51:08.627" v="3644" actId="26606"/>
          <ac:spMkLst>
            <pc:docMk/>
            <pc:sldMk cId="735161013" sldId="327"/>
            <ac:spMk id="93" creationId="{738F59A4-4431-460D-8E49-6E65C189A566}"/>
          </ac:spMkLst>
        </pc:spChg>
        <pc:spChg chg="add del">
          <ac:chgData name="PALANIAPPAN Devarajan" userId="0ccb0e75-6f62-4860-b5c8-e1d1cc272866" providerId="ADAL" clId="{6BFA7752-9EC0-471E-AC56-E890149C7F72}" dt="2023-12-21T10:52:05.241" v="3652" actId="26606"/>
          <ac:spMkLst>
            <pc:docMk/>
            <pc:sldMk cId="735161013" sldId="327"/>
            <ac:spMk id="96" creationId="{257363FD-7E77-4145-9483-331A807ADF0E}"/>
          </ac:spMkLst>
        </pc:spChg>
        <pc:spChg chg="add mod">
          <ac:chgData name="PALANIAPPAN Devarajan" userId="0ccb0e75-6f62-4860-b5c8-e1d1cc272866" providerId="ADAL" clId="{6BFA7752-9EC0-471E-AC56-E890149C7F72}" dt="2023-12-21T10:57:08.174" v="3693" actId="1076"/>
          <ac:spMkLst>
            <pc:docMk/>
            <pc:sldMk cId="735161013" sldId="327"/>
            <ac:spMk id="97" creationId="{22995412-610B-5F2A-D870-66D14A99D99F}"/>
          </ac:spMkLst>
        </pc:spChg>
        <pc:spChg chg="add del">
          <ac:chgData name="PALANIAPPAN Devarajan" userId="0ccb0e75-6f62-4860-b5c8-e1d1cc272866" providerId="ADAL" clId="{6BFA7752-9EC0-471E-AC56-E890149C7F72}" dt="2023-12-21T10:53:18.041" v="3659" actId="26606"/>
          <ac:spMkLst>
            <pc:docMk/>
            <pc:sldMk cId="735161013" sldId="327"/>
            <ac:spMk id="98" creationId="{6D1A2CED-DA9B-4CCF-8215-CFC65FE71603}"/>
          </ac:spMkLst>
        </pc:spChg>
        <pc:spChg chg="add del">
          <ac:chgData name="PALANIAPPAN Devarajan" userId="0ccb0e75-6f62-4860-b5c8-e1d1cc272866" providerId="ADAL" clId="{6BFA7752-9EC0-471E-AC56-E890149C7F72}" dt="2023-12-21T10:53:18.041" v="3659" actId="26606"/>
          <ac:spMkLst>
            <pc:docMk/>
            <pc:sldMk cId="735161013" sldId="327"/>
            <ac:spMk id="99" creationId="{562DFC44-A40C-4573-9230-B3EDB3EC8EEB}"/>
          </ac:spMkLst>
        </pc:spChg>
        <pc:spChg chg="add del">
          <ac:chgData name="PALANIAPPAN Devarajan" userId="0ccb0e75-6f62-4860-b5c8-e1d1cc272866" providerId="ADAL" clId="{6BFA7752-9EC0-471E-AC56-E890149C7F72}" dt="2023-12-21T10:53:18.041" v="3659" actId="26606"/>
          <ac:spMkLst>
            <pc:docMk/>
            <pc:sldMk cId="735161013" sldId="327"/>
            <ac:spMk id="100" creationId="{15589D35-CF9F-4DE9-A792-8571A09E9BC9}"/>
          </ac:spMkLst>
        </pc:spChg>
        <pc:spChg chg="add del">
          <ac:chgData name="PALANIAPPAN Devarajan" userId="0ccb0e75-6f62-4860-b5c8-e1d1cc272866" providerId="ADAL" clId="{6BFA7752-9EC0-471E-AC56-E890149C7F72}" dt="2023-12-21T10:53:17.995" v="3658" actId="26606"/>
          <ac:spMkLst>
            <pc:docMk/>
            <pc:sldMk cId="735161013" sldId="327"/>
            <ac:spMk id="105" creationId="{955A2079-FA98-4876-80F0-72364A7D2EA4}"/>
          </ac:spMkLst>
        </pc:spChg>
        <pc:spChg chg="add del">
          <ac:chgData name="PALANIAPPAN Devarajan" userId="0ccb0e75-6f62-4860-b5c8-e1d1cc272866" providerId="ADAL" clId="{6BFA7752-9EC0-471E-AC56-E890149C7F72}" dt="2023-12-21T10:52:58.163" v="3656" actId="26606"/>
          <ac:spMkLst>
            <pc:docMk/>
            <pc:sldMk cId="735161013" sldId="327"/>
            <ac:spMk id="106" creationId="{DB304A14-32D0-4873-B914-423ED7B8DAFD}"/>
          </ac:spMkLst>
        </pc:spChg>
        <pc:spChg chg="add del">
          <ac:chgData name="PALANIAPPAN Devarajan" userId="0ccb0e75-6f62-4860-b5c8-e1d1cc272866" providerId="ADAL" clId="{6BFA7752-9EC0-471E-AC56-E890149C7F72}" dt="2023-12-21T10:53:32.312" v="3662" actId="26606"/>
          <ac:spMkLst>
            <pc:docMk/>
            <pc:sldMk cId="735161013" sldId="327"/>
            <ac:spMk id="107" creationId="{6C4028FD-8BAA-4A19-BFDE-594D991B7552}"/>
          </ac:spMkLst>
        </pc:spChg>
        <pc:spChg chg="add del">
          <ac:chgData name="PALANIAPPAN Devarajan" userId="0ccb0e75-6f62-4860-b5c8-e1d1cc272866" providerId="ADAL" clId="{6BFA7752-9EC0-471E-AC56-E890149C7F72}" dt="2023-12-21T10:52:58.163" v="3656" actId="26606"/>
          <ac:spMkLst>
            <pc:docMk/>
            <pc:sldMk cId="735161013" sldId="327"/>
            <ac:spMk id="108" creationId="{1D460C86-854F-4FB3-ABC2-E823D8FEB9DB}"/>
          </ac:spMkLst>
        </pc:spChg>
        <pc:spChg chg="add del">
          <ac:chgData name="PALANIAPPAN Devarajan" userId="0ccb0e75-6f62-4860-b5c8-e1d1cc272866" providerId="ADAL" clId="{6BFA7752-9EC0-471E-AC56-E890149C7F72}" dt="2023-12-21T10:52:58.163" v="3656" actId="26606"/>
          <ac:spMkLst>
            <pc:docMk/>
            <pc:sldMk cId="735161013" sldId="327"/>
            <ac:spMk id="110" creationId="{BB48116A-278A-4CC5-89D3-9DE8E8FF1245}"/>
          </ac:spMkLst>
        </pc:spChg>
        <pc:spChg chg="add del">
          <ac:chgData name="PALANIAPPAN Devarajan" userId="0ccb0e75-6f62-4860-b5c8-e1d1cc272866" providerId="ADAL" clId="{6BFA7752-9EC0-471E-AC56-E890149C7F72}" dt="2023-12-21T10:53:32.155" v="3661" actId="26606"/>
          <ac:spMkLst>
            <pc:docMk/>
            <pc:sldMk cId="735161013" sldId="327"/>
            <ac:spMk id="112" creationId="{6C4028FD-8BAA-4A19-BFDE-594D991B7552}"/>
          </ac:spMkLst>
        </pc:spChg>
        <pc:spChg chg="add del">
          <ac:chgData name="PALANIAPPAN Devarajan" userId="0ccb0e75-6f62-4860-b5c8-e1d1cc272866" providerId="ADAL" clId="{6BFA7752-9EC0-471E-AC56-E890149C7F72}" dt="2023-12-21T10:54:06.331" v="3668" actId="26606"/>
          <ac:spMkLst>
            <pc:docMk/>
            <pc:sldMk cId="735161013" sldId="327"/>
            <ac:spMk id="114" creationId="{6C4028FD-8BAA-4A19-BFDE-594D991B7552}"/>
          </ac:spMkLst>
        </pc:spChg>
        <pc:spChg chg="add del">
          <ac:chgData name="PALANIAPPAN Devarajan" userId="0ccb0e75-6f62-4860-b5c8-e1d1cc272866" providerId="ADAL" clId="{6BFA7752-9EC0-471E-AC56-E890149C7F72}" dt="2023-12-21T10:53:57.613" v="3666" actId="26606"/>
          <ac:spMkLst>
            <pc:docMk/>
            <pc:sldMk cId="735161013" sldId="327"/>
            <ac:spMk id="116" creationId="{6C4028FD-8BAA-4A19-BFDE-594D991B7552}"/>
          </ac:spMkLst>
        </pc:spChg>
        <pc:spChg chg="add del">
          <ac:chgData name="PALANIAPPAN Devarajan" userId="0ccb0e75-6f62-4860-b5c8-e1d1cc272866" providerId="ADAL" clId="{6BFA7752-9EC0-471E-AC56-E890149C7F72}" dt="2023-12-21T10:54:06.331" v="3668" actId="26606"/>
          <ac:spMkLst>
            <pc:docMk/>
            <pc:sldMk cId="735161013" sldId="327"/>
            <ac:spMk id="117" creationId="{388F20F8-60BF-42FE-A252-DFD5A74451CA}"/>
          </ac:spMkLst>
        </pc:spChg>
        <pc:spChg chg="add del">
          <ac:chgData name="PALANIAPPAN Devarajan" userId="0ccb0e75-6f62-4860-b5c8-e1d1cc272866" providerId="ADAL" clId="{6BFA7752-9EC0-471E-AC56-E890149C7F72}" dt="2023-12-21T10:53:56.417" v="3664" actId="26606"/>
          <ac:spMkLst>
            <pc:docMk/>
            <pc:sldMk cId="735161013" sldId="327"/>
            <ac:spMk id="119" creationId="{6C4028FD-8BAA-4A19-BFDE-594D991B7552}"/>
          </ac:spMkLst>
        </pc:spChg>
        <pc:spChg chg="add del">
          <ac:chgData name="PALANIAPPAN Devarajan" userId="0ccb0e75-6f62-4860-b5c8-e1d1cc272866" providerId="ADAL" clId="{6BFA7752-9EC0-471E-AC56-E890149C7F72}" dt="2023-12-21T10:54:06.331" v="3668" actId="26606"/>
          <ac:spMkLst>
            <pc:docMk/>
            <pc:sldMk cId="735161013" sldId="327"/>
            <ac:spMk id="121" creationId="{98A68847-134F-4AF1-B1C6-332344C9C90D}"/>
          </ac:spMkLst>
        </pc:spChg>
        <pc:grpChg chg="add del">
          <ac:chgData name="PALANIAPPAN Devarajan" userId="0ccb0e75-6f62-4860-b5c8-e1d1cc272866" providerId="ADAL" clId="{6BFA7752-9EC0-471E-AC56-E890149C7F72}" dt="2023-12-21T10:42:04.408" v="3544" actId="26606"/>
          <ac:grpSpMkLst>
            <pc:docMk/>
            <pc:sldMk cId="735161013" sldId="327"/>
            <ac:grpSpMk id="33" creationId="{58495BCC-CE77-4CC2-952E-846F41119FD5}"/>
          </ac:grpSpMkLst>
        </pc:grpChg>
        <pc:grpChg chg="add del">
          <ac:chgData name="PALANIAPPAN Devarajan" userId="0ccb0e75-6f62-4860-b5c8-e1d1cc272866" providerId="ADAL" clId="{6BFA7752-9EC0-471E-AC56-E890149C7F72}" dt="2023-12-21T10:42:18.544" v="3553" actId="26606"/>
          <ac:grpSpMkLst>
            <pc:docMk/>
            <pc:sldMk cId="735161013" sldId="327"/>
            <ac:grpSpMk id="48" creationId="{DB88BD78-87E1-424D-B479-C37D8E41B12E}"/>
          </ac:grpSpMkLst>
        </pc:grpChg>
        <pc:grpChg chg="add del">
          <ac:chgData name="PALANIAPPAN Devarajan" userId="0ccb0e75-6f62-4860-b5c8-e1d1cc272866" providerId="ADAL" clId="{6BFA7752-9EC0-471E-AC56-E890149C7F72}" dt="2023-12-21T10:51:08.627" v="3644" actId="26606"/>
          <ac:grpSpMkLst>
            <pc:docMk/>
            <pc:sldMk cId="735161013" sldId="327"/>
            <ac:grpSpMk id="94" creationId="{8A919B9C-5C01-47E4-B2F2-45F589208ABF}"/>
          </ac:grpSpMkLst>
        </pc:grpChg>
        <pc:graphicFrameChg chg="add del">
          <ac:chgData name="PALANIAPPAN Devarajan" userId="0ccb0e75-6f62-4860-b5c8-e1d1cc272866" providerId="ADAL" clId="{6BFA7752-9EC0-471E-AC56-E890149C7F72}" dt="2023-12-21T10:32:28.422" v="3482" actId="26606"/>
          <ac:graphicFrameMkLst>
            <pc:docMk/>
            <pc:sldMk cId="735161013" sldId="327"/>
            <ac:graphicFrameMk id="6" creationId="{676AA2DD-93FE-060E-1B6E-DBB0EEF00E0C}"/>
          </ac:graphicFrameMkLst>
        </pc:graphicFrameChg>
        <pc:graphicFrameChg chg="add del mod modGraphic">
          <ac:chgData name="PALANIAPPAN Devarajan" userId="0ccb0e75-6f62-4860-b5c8-e1d1cc272866" providerId="ADAL" clId="{6BFA7752-9EC0-471E-AC56-E890149C7F72}" dt="2023-12-21T10:42:06.521" v="3547" actId="26606"/>
          <ac:graphicFrameMkLst>
            <pc:docMk/>
            <pc:sldMk cId="735161013" sldId="327"/>
            <ac:graphicFrameMk id="15" creationId="{68CDD1FD-2923-0BAD-109D-7D6E528FB604}"/>
          </ac:graphicFrameMkLst>
        </pc:graphicFrameChg>
        <pc:graphicFrameChg chg="add del">
          <ac:chgData name="PALANIAPPAN Devarajan" userId="0ccb0e75-6f62-4860-b5c8-e1d1cc272866" providerId="ADAL" clId="{6BFA7752-9EC0-471E-AC56-E890149C7F72}" dt="2023-12-21T10:43:16.518" v="3579" actId="26606"/>
          <ac:graphicFrameMkLst>
            <pc:docMk/>
            <pc:sldMk cId="735161013" sldId="327"/>
            <ac:graphicFrameMk id="56" creationId="{380AFB23-60D0-DC45-5BE2-421BE0B6D24A}"/>
          </ac:graphicFrameMkLst>
        </pc:graphicFrameChg>
        <pc:graphicFrameChg chg="add mod modGraphic">
          <ac:chgData name="PALANIAPPAN Devarajan" userId="0ccb0e75-6f62-4860-b5c8-e1d1cc272866" providerId="ADAL" clId="{6BFA7752-9EC0-471E-AC56-E890149C7F72}" dt="2023-12-21T10:58:37.018" v="3697" actId="255"/>
          <ac:graphicFrameMkLst>
            <pc:docMk/>
            <pc:sldMk cId="735161013" sldId="327"/>
            <ac:graphicFrameMk id="59" creationId="{D1292C21-C24A-3758-2649-48E187A1F6A8}"/>
          </ac:graphicFrameMkLst>
        </pc:graphicFrameChg>
        <pc:picChg chg="add del">
          <ac:chgData name="PALANIAPPAN Devarajan" userId="0ccb0e75-6f62-4860-b5c8-e1d1cc272866" providerId="ADAL" clId="{6BFA7752-9EC0-471E-AC56-E890149C7F72}" dt="2023-12-21T10:49:52.543" v="3626" actId="26606"/>
          <ac:picMkLst>
            <pc:docMk/>
            <pc:sldMk cId="735161013" sldId="327"/>
            <ac:picMk id="70" creationId="{D472F234-E01A-84A2-C95A-9BB01402A31E}"/>
          </ac:picMkLst>
        </pc:picChg>
        <pc:picChg chg="add del">
          <ac:chgData name="PALANIAPPAN Devarajan" userId="0ccb0e75-6f62-4860-b5c8-e1d1cc272866" providerId="ADAL" clId="{6BFA7752-9EC0-471E-AC56-E890149C7F72}" dt="2023-12-21T10:51:29.321" v="3646" actId="26606"/>
          <ac:picMkLst>
            <pc:docMk/>
            <pc:sldMk cId="735161013" sldId="327"/>
            <ac:picMk id="77" creationId="{D80F4744-8858-B8BF-32FD-522C2FF6F1C4}"/>
          </ac:picMkLst>
        </pc:picChg>
        <pc:picChg chg="add del">
          <ac:chgData name="PALANIAPPAN Devarajan" userId="0ccb0e75-6f62-4860-b5c8-e1d1cc272866" providerId="ADAL" clId="{6BFA7752-9EC0-471E-AC56-E890149C7F72}" dt="2023-12-21T10:51:32.934" v="3648" actId="26606"/>
          <ac:picMkLst>
            <pc:docMk/>
            <pc:sldMk cId="735161013" sldId="327"/>
            <ac:picMk id="83" creationId="{294B8204-7738-64C8-95DC-2E9BD8B6018B}"/>
          </ac:picMkLst>
        </pc:picChg>
        <pc:picChg chg="add del">
          <ac:chgData name="PALANIAPPAN Devarajan" userId="0ccb0e75-6f62-4860-b5c8-e1d1cc272866" providerId="ADAL" clId="{6BFA7752-9EC0-471E-AC56-E890149C7F72}" dt="2023-12-21T10:52:05.241" v="3652" actId="26606"/>
          <ac:picMkLst>
            <pc:docMk/>
            <pc:sldMk cId="735161013" sldId="327"/>
            <ac:picMk id="95" creationId="{D472F234-E01A-84A2-C95A-9BB01402A31E}"/>
          </ac:picMkLst>
        </pc:picChg>
        <pc:picChg chg="add del">
          <ac:chgData name="PALANIAPPAN Devarajan" userId="0ccb0e75-6f62-4860-b5c8-e1d1cc272866" providerId="ADAL" clId="{6BFA7752-9EC0-471E-AC56-E890149C7F72}" dt="2023-12-21T10:52:58.163" v="3656" actId="26606"/>
          <ac:picMkLst>
            <pc:docMk/>
            <pc:sldMk cId="735161013" sldId="327"/>
            <ac:picMk id="102" creationId="{31F37624-3C45-9CF0-8B18-62CF094F8591}"/>
          </ac:picMkLst>
        </pc:picChg>
      </pc:sldChg>
      <pc:sldChg chg="new add del">
        <pc:chgData name="PALANIAPPAN Devarajan" userId="0ccb0e75-6f62-4860-b5c8-e1d1cc272866" providerId="ADAL" clId="{6BFA7752-9EC0-471E-AC56-E890149C7F72}" dt="2023-12-21T12:13:30.761" v="3766" actId="680"/>
        <pc:sldMkLst>
          <pc:docMk/>
          <pc:sldMk cId="3688784278" sldId="328"/>
        </pc:sldMkLst>
      </pc:sldChg>
      <pc:sldMasterChg chg="addSp delSp modSp mod modTransition delSldLayout modSldLayout">
        <pc:chgData name="PALANIAPPAN Devarajan" userId="0ccb0e75-6f62-4860-b5c8-e1d1cc272866" providerId="ADAL" clId="{6BFA7752-9EC0-471E-AC56-E890149C7F72}" dt="2023-12-15T13:32:11.136" v="2627"/>
        <pc:sldMasterMkLst>
          <pc:docMk/>
          <pc:sldMasterMk cId="3150272713" sldId="2147483648"/>
        </pc:sldMasterMkLst>
        <pc:spChg chg="mod">
          <ac:chgData name="PALANIAPPAN Devarajan" userId="0ccb0e75-6f62-4860-b5c8-e1d1cc272866" providerId="ADAL" clId="{6BFA7752-9EC0-471E-AC56-E890149C7F72}" dt="2023-12-07T08:33:57.706" v="279" actId="20577"/>
          <ac:spMkLst>
            <pc:docMk/>
            <pc:sldMasterMk cId="3150272713" sldId="2147483648"/>
            <ac:spMk id="2" creationId="{D14C9CC4-9797-A7D5-2130-F72454D982B8}"/>
          </ac:spMkLst>
        </pc:spChg>
        <pc:spChg chg="del">
          <ac:chgData name="PALANIAPPAN Devarajan" userId="0ccb0e75-6f62-4860-b5c8-e1d1cc272866" providerId="ADAL" clId="{6BFA7752-9EC0-471E-AC56-E890149C7F72}" dt="2023-12-07T08:35:20.281" v="317" actId="21"/>
          <ac:spMkLst>
            <pc:docMk/>
            <pc:sldMasterMk cId="3150272713" sldId="2147483648"/>
            <ac:spMk id="3" creationId="{424E3DB1-ABE8-D251-4FD9-2EC4382D1173}"/>
          </ac:spMkLst>
        </pc:spChg>
        <pc:picChg chg="add mod">
          <ac:chgData name="PALANIAPPAN Devarajan" userId="0ccb0e75-6f62-4860-b5c8-e1d1cc272866" providerId="ADAL" clId="{6BFA7752-9EC0-471E-AC56-E890149C7F72}" dt="2023-12-07T08:35:13.493" v="316" actId="1076"/>
          <ac:picMkLst>
            <pc:docMk/>
            <pc:sldMasterMk cId="3150272713" sldId="2147483648"/>
            <ac:picMk id="9" creationId="{5C869D04-002C-BB5D-50EF-FF257F34BD1A}"/>
          </ac:picMkLst>
        </pc:picChg>
        <pc:sldLayoutChg chg="delSp mod modTransition">
          <pc:chgData name="PALANIAPPAN Devarajan" userId="0ccb0e75-6f62-4860-b5c8-e1d1cc272866" providerId="ADAL" clId="{6BFA7752-9EC0-471E-AC56-E890149C7F72}" dt="2023-12-15T13:32:11.136" v="2627"/>
          <pc:sldLayoutMkLst>
            <pc:docMk/>
            <pc:sldMasterMk cId="3150272713" sldId="2147483648"/>
            <pc:sldLayoutMk cId="301829628" sldId="2147483649"/>
          </pc:sldLayoutMkLst>
          <pc:spChg chg="del">
            <ac:chgData name="PALANIAPPAN Devarajan" userId="0ccb0e75-6f62-4860-b5c8-e1d1cc272866" providerId="ADAL" clId="{6BFA7752-9EC0-471E-AC56-E890149C7F72}" dt="2023-12-07T08:35:29.222" v="318" actId="478"/>
            <ac:spMkLst>
              <pc:docMk/>
              <pc:sldMasterMk cId="3150272713" sldId="2147483648"/>
              <pc:sldLayoutMk cId="301829628" sldId="2147483649"/>
              <ac:spMk id="2" creationId="{0E8E3BBD-430C-F1B8-043C-CFC6B009D9A9}"/>
            </ac:spMkLst>
          </pc:spChg>
          <pc:spChg chg="del">
            <ac:chgData name="PALANIAPPAN Devarajan" userId="0ccb0e75-6f62-4860-b5c8-e1d1cc272866" providerId="ADAL" clId="{6BFA7752-9EC0-471E-AC56-E890149C7F72}" dt="2023-12-07T08:35:31.611" v="319" actId="478"/>
            <ac:spMkLst>
              <pc:docMk/>
              <pc:sldMasterMk cId="3150272713" sldId="2147483648"/>
              <pc:sldLayoutMk cId="301829628" sldId="2147483649"/>
              <ac:spMk id="3" creationId="{32C6C86D-EC8B-7EB7-2DBA-0E881A4E7FF2}"/>
            </ac:spMkLst>
          </pc:spChg>
        </pc:sldLayoutChg>
        <pc:sldLayoutChg chg="delSp mod modTransition">
          <pc:chgData name="PALANIAPPAN Devarajan" userId="0ccb0e75-6f62-4860-b5c8-e1d1cc272866" providerId="ADAL" clId="{6BFA7752-9EC0-471E-AC56-E890149C7F72}" dt="2023-12-15T13:32:11.136" v="2627"/>
          <pc:sldLayoutMkLst>
            <pc:docMk/>
            <pc:sldMasterMk cId="3150272713" sldId="2147483648"/>
            <pc:sldLayoutMk cId="3076207732" sldId="2147483650"/>
          </pc:sldLayoutMkLst>
          <pc:spChg chg="del">
            <ac:chgData name="PALANIAPPAN Devarajan" userId="0ccb0e75-6f62-4860-b5c8-e1d1cc272866" providerId="ADAL" clId="{6BFA7752-9EC0-471E-AC56-E890149C7F72}" dt="2023-12-07T08:35:37.720" v="321" actId="478"/>
            <ac:spMkLst>
              <pc:docMk/>
              <pc:sldMasterMk cId="3150272713" sldId="2147483648"/>
              <pc:sldLayoutMk cId="3076207732" sldId="2147483650"/>
              <ac:spMk id="2" creationId="{E683A5BB-CA48-FD01-13C5-5FC3F3716A4A}"/>
            </ac:spMkLst>
          </pc:spChg>
          <pc:spChg chg="del">
            <ac:chgData name="PALANIAPPAN Devarajan" userId="0ccb0e75-6f62-4860-b5c8-e1d1cc272866" providerId="ADAL" clId="{6BFA7752-9EC0-471E-AC56-E890149C7F72}" dt="2023-12-07T08:35:35.880" v="320" actId="478"/>
            <ac:spMkLst>
              <pc:docMk/>
              <pc:sldMasterMk cId="3150272713" sldId="2147483648"/>
              <pc:sldLayoutMk cId="3076207732" sldId="2147483650"/>
              <ac:spMk id="3" creationId="{BAFE862B-44FB-D9A2-1814-1014109524E4}"/>
            </ac:spMkLst>
          </pc:spChg>
        </pc:sldLayoutChg>
        <pc:sldLayoutChg chg="delSp mod modTransition">
          <pc:chgData name="PALANIAPPAN Devarajan" userId="0ccb0e75-6f62-4860-b5c8-e1d1cc272866" providerId="ADAL" clId="{6BFA7752-9EC0-471E-AC56-E890149C7F72}" dt="2023-12-15T13:32:11.136" v="2627"/>
          <pc:sldLayoutMkLst>
            <pc:docMk/>
            <pc:sldMasterMk cId="3150272713" sldId="2147483648"/>
            <pc:sldLayoutMk cId="3030237512" sldId="2147483651"/>
          </pc:sldLayoutMkLst>
          <pc:spChg chg="del">
            <ac:chgData name="PALANIAPPAN Devarajan" userId="0ccb0e75-6f62-4860-b5c8-e1d1cc272866" providerId="ADAL" clId="{6BFA7752-9EC0-471E-AC56-E890149C7F72}" dt="2023-12-07T08:35:41.993" v="322" actId="478"/>
            <ac:spMkLst>
              <pc:docMk/>
              <pc:sldMasterMk cId="3150272713" sldId="2147483648"/>
              <pc:sldLayoutMk cId="3030237512" sldId="2147483651"/>
              <ac:spMk id="2" creationId="{D341750D-A890-10F8-5CBE-581FBDB95C5D}"/>
            </ac:spMkLst>
          </pc:spChg>
          <pc:spChg chg="del">
            <ac:chgData name="PALANIAPPAN Devarajan" userId="0ccb0e75-6f62-4860-b5c8-e1d1cc272866" providerId="ADAL" clId="{6BFA7752-9EC0-471E-AC56-E890149C7F72}" dt="2023-12-07T08:35:45.794" v="323" actId="478"/>
            <ac:spMkLst>
              <pc:docMk/>
              <pc:sldMasterMk cId="3150272713" sldId="2147483648"/>
              <pc:sldLayoutMk cId="3030237512" sldId="2147483651"/>
              <ac:spMk id="3" creationId="{1ED7B42B-56D7-01D7-2E77-43D52D270E21}"/>
            </ac:spMkLst>
          </pc:spChg>
          <pc:spChg chg="del">
            <ac:chgData name="PALANIAPPAN Devarajan" userId="0ccb0e75-6f62-4860-b5c8-e1d1cc272866" providerId="ADAL" clId="{6BFA7752-9EC0-471E-AC56-E890149C7F72}" dt="2023-12-07T08:37:24.726" v="333" actId="478"/>
            <ac:spMkLst>
              <pc:docMk/>
              <pc:sldMasterMk cId="3150272713" sldId="2147483648"/>
              <pc:sldLayoutMk cId="3030237512" sldId="2147483651"/>
              <ac:spMk id="4" creationId="{B6F5A4BF-269A-4749-5B01-61BF22B662A8}"/>
            </ac:spMkLst>
          </pc:spChg>
        </pc:sldLayoutChg>
        <pc:sldLayoutChg chg="delSp modSp mod modTransition">
          <pc:chgData name="PALANIAPPAN Devarajan" userId="0ccb0e75-6f62-4860-b5c8-e1d1cc272866" providerId="ADAL" clId="{6BFA7752-9EC0-471E-AC56-E890149C7F72}" dt="2023-12-15T13:32:11.136" v="2627"/>
          <pc:sldLayoutMkLst>
            <pc:docMk/>
            <pc:sldMasterMk cId="3150272713" sldId="2147483648"/>
            <pc:sldLayoutMk cId="2619283908" sldId="2147483652"/>
          </pc:sldLayoutMkLst>
          <pc:spChg chg="del mod">
            <ac:chgData name="PALANIAPPAN Devarajan" userId="0ccb0e75-6f62-4860-b5c8-e1d1cc272866" providerId="ADAL" clId="{6BFA7752-9EC0-471E-AC56-E890149C7F72}" dt="2023-12-07T08:35:49.601" v="324" actId="478"/>
            <ac:spMkLst>
              <pc:docMk/>
              <pc:sldMasterMk cId="3150272713" sldId="2147483648"/>
              <pc:sldLayoutMk cId="2619283908" sldId="2147483652"/>
              <ac:spMk id="2" creationId="{5686895F-C568-CA55-C0C6-FAF193F50197}"/>
            </ac:spMkLst>
          </pc:spChg>
          <pc:spChg chg="del">
            <ac:chgData name="PALANIAPPAN Devarajan" userId="0ccb0e75-6f62-4860-b5c8-e1d1cc272866" providerId="ADAL" clId="{6BFA7752-9EC0-471E-AC56-E890149C7F72}" dt="2023-12-07T08:35:51.661" v="325" actId="478"/>
            <ac:spMkLst>
              <pc:docMk/>
              <pc:sldMasterMk cId="3150272713" sldId="2147483648"/>
              <pc:sldLayoutMk cId="2619283908" sldId="2147483652"/>
              <ac:spMk id="3" creationId="{184F6121-2C77-D273-053A-4EACFFD938CE}"/>
            </ac:spMkLst>
          </pc:spChg>
          <pc:spChg chg="del">
            <ac:chgData name="PALANIAPPAN Devarajan" userId="0ccb0e75-6f62-4860-b5c8-e1d1cc272866" providerId="ADAL" clId="{6BFA7752-9EC0-471E-AC56-E890149C7F72}" dt="2023-12-07T08:36:12.866" v="326" actId="478"/>
            <ac:spMkLst>
              <pc:docMk/>
              <pc:sldMasterMk cId="3150272713" sldId="2147483648"/>
              <pc:sldLayoutMk cId="2619283908" sldId="2147483652"/>
              <ac:spMk id="4" creationId="{7363E170-0967-BD20-A1B2-369F50B8DFBA}"/>
            </ac:spMkLst>
          </pc:spChg>
        </pc:sldLayoutChg>
        <pc:sldLayoutChg chg="delSp modSp mod modTransition">
          <pc:chgData name="PALANIAPPAN Devarajan" userId="0ccb0e75-6f62-4860-b5c8-e1d1cc272866" providerId="ADAL" clId="{6BFA7752-9EC0-471E-AC56-E890149C7F72}" dt="2023-12-15T13:32:11.136" v="2627"/>
          <pc:sldLayoutMkLst>
            <pc:docMk/>
            <pc:sldMasterMk cId="3150272713" sldId="2147483648"/>
            <pc:sldLayoutMk cId="3021161750" sldId="2147483653"/>
          </pc:sldLayoutMkLst>
          <pc:spChg chg="del">
            <ac:chgData name="PALANIAPPAN Devarajan" userId="0ccb0e75-6f62-4860-b5c8-e1d1cc272866" providerId="ADAL" clId="{6BFA7752-9EC0-471E-AC56-E890149C7F72}" dt="2023-12-07T08:36:19.712" v="328" actId="478"/>
            <ac:spMkLst>
              <pc:docMk/>
              <pc:sldMasterMk cId="3150272713" sldId="2147483648"/>
              <pc:sldLayoutMk cId="3021161750" sldId="2147483653"/>
              <ac:spMk id="2" creationId="{44A9D2EF-6853-C232-F6DB-CADAFA6B7B4D}"/>
            </ac:spMkLst>
          </pc:spChg>
          <pc:spChg chg="del">
            <ac:chgData name="PALANIAPPAN Devarajan" userId="0ccb0e75-6f62-4860-b5c8-e1d1cc272866" providerId="ADAL" clId="{6BFA7752-9EC0-471E-AC56-E890149C7F72}" dt="2023-12-07T08:36:17.747" v="327" actId="478"/>
            <ac:spMkLst>
              <pc:docMk/>
              <pc:sldMasterMk cId="3150272713" sldId="2147483648"/>
              <pc:sldLayoutMk cId="3021161750" sldId="2147483653"/>
              <ac:spMk id="3" creationId="{644C878D-778F-4CFA-2C40-47103DAE0D45}"/>
            </ac:spMkLst>
          </pc:spChg>
          <pc:spChg chg="del">
            <ac:chgData name="PALANIAPPAN Devarajan" userId="0ccb0e75-6f62-4860-b5c8-e1d1cc272866" providerId="ADAL" clId="{6BFA7752-9EC0-471E-AC56-E890149C7F72}" dt="2023-12-07T08:36:23.292" v="329" actId="478"/>
            <ac:spMkLst>
              <pc:docMk/>
              <pc:sldMasterMk cId="3150272713" sldId="2147483648"/>
              <pc:sldLayoutMk cId="3021161750" sldId="2147483653"/>
              <ac:spMk id="4" creationId="{5C9B49A2-2684-822D-900D-3DBF6C4A0A04}"/>
            </ac:spMkLst>
          </pc:spChg>
          <pc:spChg chg="del">
            <ac:chgData name="PALANIAPPAN Devarajan" userId="0ccb0e75-6f62-4860-b5c8-e1d1cc272866" providerId="ADAL" clId="{6BFA7752-9EC0-471E-AC56-E890149C7F72}" dt="2023-12-07T08:36:29.898" v="330" actId="478"/>
            <ac:spMkLst>
              <pc:docMk/>
              <pc:sldMasterMk cId="3150272713" sldId="2147483648"/>
              <pc:sldLayoutMk cId="3021161750" sldId="2147483653"/>
              <ac:spMk id="5" creationId="{A010FFCE-0C7A-D7F3-1E85-6920DBEA8A73}"/>
            </ac:spMkLst>
          </pc:spChg>
          <pc:spChg chg="del mod">
            <ac:chgData name="PALANIAPPAN Devarajan" userId="0ccb0e75-6f62-4860-b5c8-e1d1cc272866" providerId="ADAL" clId="{6BFA7752-9EC0-471E-AC56-E890149C7F72}" dt="2023-12-07T08:36:33.347" v="332" actId="478"/>
            <ac:spMkLst>
              <pc:docMk/>
              <pc:sldMasterMk cId="3150272713" sldId="2147483648"/>
              <pc:sldLayoutMk cId="3021161750" sldId="2147483653"/>
              <ac:spMk id="6" creationId="{10AD0B9A-5E6B-5568-E88A-B515451DCE78}"/>
            </ac:spMkLst>
          </pc:spChg>
        </pc:sldLayoutChg>
        <pc:sldLayoutChg chg="modTransition">
          <pc:chgData name="PALANIAPPAN Devarajan" userId="0ccb0e75-6f62-4860-b5c8-e1d1cc272866" providerId="ADAL" clId="{6BFA7752-9EC0-471E-AC56-E890149C7F72}" dt="2023-12-15T13:32:11.136" v="2627"/>
          <pc:sldLayoutMkLst>
            <pc:docMk/>
            <pc:sldMasterMk cId="3150272713" sldId="2147483648"/>
            <pc:sldLayoutMk cId="81650324" sldId="2147483654"/>
          </pc:sldLayoutMkLst>
        </pc:sldLayoutChg>
        <pc:sldLayoutChg chg="modTransition">
          <pc:chgData name="PALANIAPPAN Devarajan" userId="0ccb0e75-6f62-4860-b5c8-e1d1cc272866" providerId="ADAL" clId="{6BFA7752-9EC0-471E-AC56-E890149C7F72}" dt="2023-12-15T13:32:11.136" v="2627"/>
          <pc:sldLayoutMkLst>
            <pc:docMk/>
            <pc:sldMasterMk cId="3150272713" sldId="2147483648"/>
            <pc:sldLayoutMk cId="4275941314" sldId="2147483655"/>
          </pc:sldLayoutMkLst>
        </pc:sldLayoutChg>
        <pc:sldLayoutChg chg="modTransition">
          <pc:chgData name="PALANIAPPAN Devarajan" userId="0ccb0e75-6f62-4860-b5c8-e1d1cc272866" providerId="ADAL" clId="{6BFA7752-9EC0-471E-AC56-E890149C7F72}" dt="2023-12-15T13:32:11.136" v="2627"/>
          <pc:sldLayoutMkLst>
            <pc:docMk/>
            <pc:sldMasterMk cId="3150272713" sldId="2147483648"/>
            <pc:sldLayoutMk cId="3695206906" sldId="2147483656"/>
          </pc:sldLayoutMkLst>
        </pc:sldLayoutChg>
        <pc:sldLayoutChg chg="modTransition">
          <pc:chgData name="PALANIAPPAN Devarajan" userId="0ccb0e75-6f62-4860-b5c8-e1d1cc272866" providerId="ADAL" clId="{6BFA7752-9EC0-471E-AC56-E890149C7F72}" dt="2023-12-15T13:32:11.136" v="2627"/>
          <pc:sldLayoutMkLst>
            <pc:docMk/>
            <pc:sldMasterMk cId="3150272713" sldId="2147483648"/>
            <pc:sldLayoutMk cId="7063891" sldId="2147483657"/>
          </pc:sldLayoutMkLst>
        </pc:sldLayoutChg>
        <pc:sldLayoutChg chg="modTransition">
          <pc:chgData name="PALANIAPPAN Devarajan" userId="0ccb0e75-6f62-4860-b5c8-e1d1cc272866" providerId="ADAL" clId="{6BFA7752-9EC0-471E-AC56-E890149C7F72}" dt="2023-12-15T13:32:11.136" v="2627"/>
          <pc:sldLayoutMkLst>
            <pc:docMk/>
            <pc:sldMasterMk cId="3150272713" sldId="2147483648"/>
            <pc:sldLayoutMk cId="2447408007" sldId="2147483658"/>
          </pc:sldLayoutMkLst>
        </pc:sldLayoutChg>
        <pc:sldLayoutChg chg="del">
          <pc:chgData name="PALANIAPPAN Devarajan" userId="0ccb0e75-6f62-4860-b5c8-e1d1cc272866" providerId="ADAL" clId="{6BFA7752-9EC0-471E-AC56-E890149C7F72}" dt="2023-12-07T08:39:11.852" v="334" actId="2696"/>
          <pc:sldLayoutMkLst>
            <pc:docMk/>
            <pc:sldMasterMk cId="3150272713" sldId="2147483648"/>
            <pc:sldLayoutMk cId="2222891880" sldId="2147483659"/>
          </pc:sldLayoutMkLst>
        </pc:sldLayoutChg>
      </pc:sldMasterChg>
      <pc:sldMasterChg chg="addSp modTransition modSldLayout">
        <pc:chgData name="PALANIAPPAN Devarajan" userId="0ccb0e75-6f62-4860-b5c8-e1d1cc272866" providerId="ADAL" clId="{6BFA7752-9EC0-471E-AC56-E890149C7F72}" dt="2023-12-15T12:43:11.797" v="2339"/>
        <pc:sldMasterMkLst>
          <pc:docMk/>
          <pc:sldMasterMk cId="191725540" sldId="2147483659"/>
        </pc:sldMasterMkLst>
        <pc:spChg chg="add">
          <ac:chgData name="PALANIAPPAN Devarajan" userId="0ccb0e75-6f62-4860-b5c8-e1d1cc272866" providerId="ADAL" clId="{6BFA7752-9EC0-471E-AC56-E890149C7F72}" dt="2023-12-15T12:43:09.558" v="2338"/>
          <ac:spMkLst>
            <pc:docMk/>
            <pc:sldMasterMk cId="191725540" sldId="2147483659"/>
            <ac:spMk id="8" creationId="{574935EE-CF68-1C84-2F5F-85C5A77AFAD0}"/>
          </ac:spMkLst>
        </pc:spChg>
        <pc:picChg chg="add">
          <ac:chgData name="PALANIAPPAN Devarajan" userId="0ccb0e75-6f62-4860-b5c8-e1d1cc272866" providerId="ADAL" clId="{6BFA7752-9EC0-471E-AC56-E890149C7F72}" dt="2023-12-15T12:43:09.558" v="2338"/>
          <ac:picMkLst>
            <pc:docMk/>
            <pc:sldMasterMk cId="191725540" sldId="2147483659"/>
            <ac:picMk id="9" creationId="{C448B09E-40DB-C7A2-F3C3-3C3E3C498262}"/>
          </ac:picMkLst>
        </pc:picChg>
        <pc:sldLayoutChg chg="modTransition">
          <pc:chgData name="PALANIAPPAN Devarajan" userId="0ccb0e75-6f62-4860-b5c8-e1d1cc272866" providerId="ADAL" clId="{6BFA7752-9EC0-471E-AC56-E890149C7F72}" dt="2023-12-15T12:43:11.797" v="2339"/>
          <pc:sldLayoutMkLst>
            <pc:docMk/>
            <pc:sldMasterMk cId="191725540" sldId="2147483659"/>
            <pc:sldLayoutMk cId="1168799425" sldId="2147483665"/>
          </pc:sldLayoutMkLst>
        </pc:sldLayoutChg>
        <pc:sldLayoutChg chg="modTransition">
          <pc:chgData name="PALANIAPPAN Devarajan" userId="0ccb0e75-6f62-4860-b5c8-e1d1cc272866" providerId="ADAL" clId="{6BFA7752-9EC0-471E-AC56-E890149C7F72}" dt="2023-12-15T12:43:11.797" v="2339"/>
          <pc:sldLayoutMkLst>
            <pc:docMk/>
            <pc:sldMasterMk cId="191725540" sldId="2147483659"/>
            <pc:sldLayoutMk cId="476819359" sldId="2147483666"/>
          </pc:sldLayoutMkLst>
        </pc:sldLayoutChg>
        <pc:sldLayoutChg chg="modTransition">
          <pc:chgData name="PALANIAPPAN Devarajan" userId="0ccb0e75-6f62-4860-b5c8-e1d1cc272866" providerId="ADAL" clId="{6BFA7752-9EC0-471E-AC56-E890149C7F72}" dt="2023-12-15T12:43:11.797" v="2339"/>
          <pc:sldLayoutMkLst>
            <pc:docMk/>
            <pc:sldMasterMk cId="191725540" sldId="2147483659"/>
            <pc:sldLayoutMk cId="1055833770" sldId="2147483667"/>
          </pc:sldLayoutMkLst>
        </pc:sldLayoutChg>
        <pc:sldLayoutChg chg="modTransition">
          <pc:chgData name="PALANIAPPAN Devarajan" userId="0ccb0e75-6f62-4860-b5c8-e1d1cc272866" providerId="ADAL" clId="{6BFA7752-9EC0-471E-AC56-E890149C7F72}" dt="2023-12-15T12:43:11.797" v="2339"/>
          <pc:sldLayoutMkLst>
            <pc:docMk/>
            <pc:sldMasterMk cId="191725540" sldId="2147483659"/>
            <pc:sldLayoutMk cId="3270436578" sldId="2147483668"/>
          </pc:sldLayoutMkLst>
        </pc:sldLayoutChg>
        <pc:sldLayoutChg chg="modTransition">
          <pc:chgData name="PALANIAPPAN Devarajan" userId="0ccb0e75-6f62-4860-b5c8-e1d1cc272866" providerId="ADAL" clId="{6BFA7752-9EC0-471E-AC56-E890149C7F72}" dt="2023-12-15T12:43:11.797" v="2339"/>
          <pc:sldLayoutMkLst>
            <pc:docMk/>
            <pc:sldMasterMk cId="191725540" sldId="2147483659"/>
            <pc:sldLayoutMk cId="2645047100" sldId="2147483669"/>
          </pc:sldLayoutMkLst>
        </pc:sldLayoutChg>
      </pc:sldMasterChg>
      <pc:sldMasterChg chg="addSp modTransition modSldLayout">
        <pc:chgData name="PALANIAPPAN Devarajan" userId="0ccb0e75-6f62-4860-b5c8-e1d1cc272866" providerId="ADAL" clId="{6BFA7752-9EC0-471E-AC56-E890149C7F72}" dt="2023-12-21T10:26:26.861" v="3414"/>
        <pc:sldMasterMkLst>
          <pc:docMk/>
          <pc:sldMasterMk cId="447066200" sldId="2147483659"/>
        </pc:sldMasterMkLst>
        <pc:spChg chg="add">
          <ac:chgData name="PALANIAPPAN Devarajan" userId="0ccb0e75-6f62-4860-b5c8-e1d1cc272866" providerId="ADAL" clId="{6BFA7752-9EC0-471E-AC56-E890149C7F72}" dt="2023-12-21T10:26:24.014" v="3413"/>
          <ac:spMkLst>
            <pc:docMk/>
            <pc:sldMasterMk cId="447066200" sldId="2147483659"/>
            <ac:spMk id="9" creationId="{D2F3838A-68E1-86CE-2E46-9FB3C77EF73F}"/>
          </ac:spMkLst>
        </pc:spChg>
        <pc:picChg chg="add">
          <ac:chgData name="PALANIAPPAN Devarajan" userId="0ccb0e75-6f62-4860-b5c8-e1d1cc272866" providerId="ADAL" clId="{6BFA7752-9EC0-471E-AC56-E890149C7F72}" dt="2023-12-21T10:26:24.014" v="3413"/>
          <ac:picMkLst>
            <pc:docMk/>
            <pc:sldMasterMk cId="447066200" sldId="2147483659"/>
            <ac:picMk id="11" creationId="{5429C1CD-45B1-0C9B-4528-CF8DBF04BD87}"/>
          </ac:picMkLst>
        </pc:picChg>
        <pc:sldLayoutChg chg="modTransition">
          <pc:chgData name="PALANIAPPAN Devarajan" userId="0ccb0e75-6f62-4860-b5c8-e1d1cc272866" providerId="ADAL" clId="{6BFA7752-9EC0-471E-AC56-E890149C7F72}" dt="2023-12-21T10:26:26.861" v="3414"/>
          <pc:sldLayoutMkLst>
            <pc:docMk/>
            <pc:sldMasterMk cId="447066200" sldId="2147483659"/>
            <pc:sldLayoutMk cId="1699476063" sldId="2147483665"/>
          </pc:sldLayoutMkLst>
        </pc:sldLayoutChg>
        <pc:sldLayoutChg chg="modTransition">
          <pc:chgData name="PALANIAPPAN Devarajan" userId="0ccb0e75-6f62-4860-b5c8-e1d1cc272866" providerId="ADAL" clId="{6BFA7752-9EC0-471E-AC56-E890149C7F72}" dt="2023-12-21T10:26:26.861" v="3414"/>
          <pc:sldLayoutMkLst>
            <pc:docMk/>
            <pc:sldMasterMk cId="447066200" sldId="2147483659"/>
            <pc:sldLayoutMk cId="3523158779" sldId="2147483666"/>
          </pc:sldLayoutMkLst>
        </pc:sldLayoutChg>
        <pc:sldLayoutChg chg="modTransition">
          <pc:chgData name="PALANIAPPAN Devarajan" userId="0ccb0e75-6f62-4860-b5c8-e1d1cc272866" providerId="ADAL" clId="{6BFA7752-9EC0-471E-AC56-E890149C7F72}" dt="2023-12-21T10:26:26.861" v="3414"/>
          <pc:sldLayoutMkLst>
            <pc:docMk/>
            <pc:sldMasterMk cId="447066200" sldId="2147483659"/>
            <pc:sldLayoutMk cId="4247038796" sldId="2147483667"/>
          </pc:sldLayoutMkLst>
        </pc:sldLayoutChg>
        <pc:sldLayoutChg chg="modTransition">
          <pc:chgData name="PALANIAPPAN Devarajan" userId="0ccb0e75-6f62-4860-b5c8-e1d1cc272866" providerId="ADAL" clId="{6BFA7752-9EC0-471E-AC56-E890149C7F72}" dt="2023-12-21T10:26:26.861" v="3414"/>
          <pc:sldLayoutMkLst>
            <pc:docMk/>
            <pc:sldMasterMk cId="447066200" sldId="2147483659"/>
            <pc:sldLayoutMk cId="4086911437" sldId="2147483668"/>
          </pc:sldLayoutMkLst>
        </pc:sldLayoutChg>
        <pc:sldLayoutChg chg="modTransition">
          <pc:chgData name="PALANIAPPAN Devarajan" userId="0ccb0e75-6f62-4860-b5c8-e1d1cc272866" providerId="ADAL" clId="{6BFA7752-9EC0-471E-AC56-E890149C7F72}" dt="2023-12-21T10:26:26.861" v="3414"/>
          <pc:sldLayoutMkLst>
            <pc:docMk/>
            <pc:sldMasterMk cId="447066200" sldId="2147483659"/>
            <pc:sldLayoutMk cId="3390261942" sldId="2147483669"/>
          </pc:sldLayoutMkLst>
        </pc:sldLayoutChg>
      </pc:sldMasterChg>
      <pc:sldMasterChg chg="addSp modTransition modSldLayout">
        <pc:chgData name="PALANIAPPAN Devarajan" userId="0ccb0e75-6f62-4860-b5c8-e1d1cc272866" providerId="ADAL" clId="{6BFA7752-9EC0-471E-AC56-E890149C7F72}" dt="2023-12-15T12:44:52.272" v="2423"/>
        <pc:sldMasterMkLst>
          <pc:docMk/>
          <pc:sldMasterMk cId="730764921" sldId="2147483659"/>
        </pc:sldMasterMkLst>
        <pc:spChg chg="add">
          <ac:chgData name="PALANIAPPAN Devarajan" userId="0ccb0e75-6f62-4860-b5c8-e1d1cc272866" providerId="ADAL" clId="{6BFA7752-9EC0-471E-AC56-E890149C7F72}" dt="2023-12-15T12:44:49.620" v="2422"/>
          <ac:spMkLst>
            <pc:docMk/>
            <pc:sldMasterMk cId="730764921" sldId="2147483659"/>
            <ac:spMk id="8" creationId="{CFD4C7E0-D5A3-05BD-AA04-CBFCCD2E3639}"/>
          </ac:spMkLst>
        </pc:spChg>
        <pc:picChg chg="add">
          <ac:chgData name="PALANIAPPAN Devarajan" userId="0ccb0e75-6f62-4860-b5c8-e1d1cc272866" providerId="ADAL" clId="{6BFA7752-9EC0-471E-AC56-E890149C7F72}" dt="2023-12-15T12:44:49.620" v="2422"/>
          <ac:picMkLst>
            <pc:docMk/>
            <pc:sldMasterMk cId="730764921" sldId="2147483659"/>
            <ac:picMk id="9" creationId="{681404EC-C0D9-0CE3-B0C7-0E0379D02C86}"/>
          </ac:picMkLst>
        </pc:picChg>
        <pc:sldLayoutChg chg="modTransition">
          <pc:chgData name="PALANIAPPAN Devarajan" userId="0ccb0e75-6f62-4860-b5c8-e1d1cc272866" providerId="ADAL" clId="{6BFA7752-9EC0-471E-AC56-E890149C7F72}" dt="2023-12-15T12:44:52.272" v="2423"/>
          <pc:sldLayoutMkLst>
            <pc:docMk/>
            <pc:sldMasterMk cId="730764921" sldId="2147483659"/>
            <pc:sldLayoutMk cId="3417911335" sldId="2147483665"/>
          </pc:sldLayoutMkLst>
        </pc:sldLayoutChg>
        <pc:sldLayoutChg chg="modTransition">
          <pc:chgData name="PALANIAPPAN Devarajan" userId="0ccb0e75-6f62-4860-b5c8-e1d1cc272866" providerId="ADAL" clId="{6BFA7752-9EC0-471E-AC56-E890149C7F72}" dt="2023-12-15T12:44:52.272" v="2423"/>
          <pc:sldLayoutMkLst>
            <pc:docMk/>
            <pc:sldMasterMk cId="730764921" sldId="2147483659"/>
            <pc:sldLayoutMk cId="790002336" sldId="2147483666"/>
          </pc:sldLayoutMkLst>
        </pc:sldLayoutChg>
        <pc:sldLayoutChg chg="modTransition">
          <pc:chgData name="PALANIAPPAN Devarajan" userId="0ccb0e75-6f62-4860-b5c8-e1d1cc272866" providerId="ADAL" clId="{6BFA7752-9EC0-471E-AC56-E890149C7F72}" dt="2023-12-15T12:44:52.272" v="2423"/>
          <pc:sldLayoutMkLst>
            <pc:docMk/>
            <pc:sldMasterMk cId="730764921" sldId="2147483659"/>
            <pc:sldLayoutMk cId="4137760604" sldId="2147483667"/>
          </pc:sldLayoutMkLst>
        </pc:sldLayoutChg>
        <pc:sldLayoutChg chg="modTransition">
          <pc:chgData name="PALANIAPPAN Devarajan" userId="0ccb0e75-6f62-4860-b5c8-e1d1cc272866" providerId="ADAL" clId="{6BFA7752-9EC0-471E-AC56-E890149C7F72}" dt="2023-12-15T12:44:52.272" v="2423"/>
          <pc:sldLayoutMkLst>
            <pc:docMk/>
            <pc:sldMasterMk cId="730764921" sldId="2147483659"/>
            <pc:sldLayoutMk cId="1258759367" sldId="2147483668"/>
          </pc:sldLayoutMkLst>
        </pc:sldLayoutChg>
        <pc:sldLayoutChg chg="modTransition">
          <pc:chgData name="PALANIAPPAN Devarajan" userId="0ccb0e75-6f62-4860-b5c8-e1d1cc272866" providerId="ADAL" clId="{6BFA7752-9EC0-471E-AC56-E890149C7F72}" dt="2023-12-15T12:44:52.272" v="2423"/>
          <pc:sldLayoutMkLst>
            <pc:docMk/>
            <pc:sldMasterMk cId="730764921" sldId="2147483659"/>
            <pc:sldLayoutMk cId="1004935409" sldId="2147483674"/>
          </pc:sldLayoutMkLst>
        </pc:sldLayoutChg>
      </pc:sldMasterChg>
      <pc:sldMasterChg chg="addSp modTransition modSldLayout">
        <pc:chgData name="PALANIAPPAN Devarajan" userId="0ccb0e75-6f62-4860-b5c8-e1d1cc272866" providerId="ADAL" clId="{6BFA7752-9EC0-471E-AC56-E890149C7F72}" dt="2023-12-15T12:45:53.736" v="2551"/>
        <pc:sldMasterMkLst>
          <pc:docMk/>
          <pc:sldMasterMk cId="1415801037" sldId="2147483659"/>
        </pc:sldMasterMkLst>
        <pc:spChg chg="add">
          <ac:chgData name="PALANIAPPAN Devarajan" userId="0ccb0e75-6f62-4860-b5c8-e1d1cc272866" providerId="ADAL" clId="{6BFA7752-9EC0-471E-AC56-E890149C7F72}" dt="2023-12-15T12:45:35.299" v="2548"/>
          <ac:spMkLst>
            <pc:docMk/>
            <pc:sldMasterMk cId="1415801037" sldId="2147483659"/>
            <ac:spMk id="13" creationId="{3FC76095-1419-3C3D-C5D5-7536B4BE7ED0}"/>
          </ac:spMkLst>
        </pc:spChg>
        <pc:picChg chg="add">
          <ac:chgData name="PALANIAPPAN Devarajan" userId="0ccb0e75-6f62-4860-b5c8-e1d1cc272866" providerId="ADAL" clId="{6BFA7752-9EC0-471E-AC56-E890149C7F72}" dt="2023-12-15T12:45:35.299" v="2548"/>
          <ac:picMkLst>
            <pc:docMk/>
            <pc:sldMasterMk cId="1415801037" sldId="2147483659"/>
            <ac:picMk id="14" creationId="{718166BE-D024-8007-533D-273356D0A75E}"/>
          </ac:picMkLst>
        </pc:picChg>
        <pc:sldLayoutChg chg="modTransition">
          <pc:chgData name="PALANIAPPAN Devarajan" userId="0ccb0e75-6f62-4860-b5c8-e1d1cc272866" providerId="ADAL" clId="{6BFA7752-9EC0-471E-AC56-E890149C7F72}" dt="2023-12-15T12:45:53.736" v="2551"/>
          <pc:sldLayoutMkLst>
            <pc:docMk/>
            <pc:sldMasterMk cId="1415801037" sldId="2147483659"/>
            <pc:sldLayoutMk cId="3980327340" sldId="2147483665"/>
          </pc:sldLayoutMkLst>
        </pc:sldLayoutChg>
        <pc:sldLayoutChg chg="modTransition">
          <pc:chgData name="PALANIAPPAN Devarajan" userId="0ccb0e75-6f62-4860-b5c8-e1d1cc272866" providerId="ADAL" clId="{6BFA7752-9EC0-471E-AC56-E890149C7F72}" dt="2023-12-15T12:45:53.736" v="2551"/>
          <pc:sldLayoutMkLst>
            <pc:docMk/>
            <pc:sldMasterMk cId="1415801037" sldId="2147483659"/>
            <pc:sldLayoutMk cId="3881555011" sldId="2147483666"/>
          </pc:sldLayoutMkLst>
        </pc:sldLayoutChg>
        <pc:sldLayoutChg chg="modTransition">
          <pc:chgData name="PALANIAPPAN Devarajan" userId="0ccb0e75-6f62-4860-b5c8-e1d1cc272866" providerId="ADAL" clId="{6BFA7752-9EC0-471E-AC56-E890149C7F72}" dt="2023-12-15T12:45:53.736" v="2551"/>
          <pc:sldLayoutMkLst>
            <pc:docMk/>
            <pc:sldMasterMk cId="1415801037" sldId="2147483659"/>
            <pc:sldLayoutMk cId="2747736944" sldId="2147483667"/>
          </pc:sldLayoutMkLst>
        </pc:sldLayoutChg>
        <pc:sldLayoutChg chg="modTransition">
          <pc:chgData name="PALANIAPPAN Devarajan" userId="0ccb0e75-6f62-4860-b5c8-e1d1cc272866" providerId="ADAL" clId="{6BFA7752-9EC0-471E-AC56-E890149C7F72}" dt="2023-12-15T12:45:53.736" v="2551"/>
          <pc:sldLayoutMkLst>
            <pc:docMk/>
            <pc:sldMasterMk cId="1415801037" sldId="2147483659"/>
            <pc:sldLayoutMk cId="2277462272" sldId="2147483668"/>
          </pc:sldLayoutMkLst>
        </pc:sldLayoutChg>
        <pc:sldLayoutChg chg="modTransition">
          <pc:chgData name="PALANIAPPAN Devarajan" userId="0ccb0e75-6f62-4860-b5c8-e1d1cc272866" providerId="ADAL" clId="{6BFA7752-9EC0-471E-AC56-E890149C7F72}" dt="2023-12-15T12:45:53.736" v="2551"/>
          <pc:sldLayoutMkLst>
            <pc:docMk/>
            <pc:sldMasterMk cId="1415801037" sldId="2147483659"/>
            <pc:sldLayoutMk cId="2921109541" sldId="2147483675"/>
          </pc:sldLayoutMkLst>
        </pc:sldLayoutChg>
      </pc:sldMasterChg>
      <pc:sldMasterChg chg="addSp modTransition modSldLayout">
        <pc:chgData name="PALANIAPPAN Devarajan" userId="0ccb0e75-6f62-4860-b5c8-e1d1cc272866" providerId="ADAL" clId="{6BFA7752-9EC0-471E-AC56-E890149C7F72}" dt="2023-12-15T12:44:17.498" v="2381"/>
        <pc:sldMasterMkLst>
          <pc:docMk/>
          <pc:sldMasterMk cId="1927727595" sldId="2147483659"/>
        </pc:sldMasterMkLst>
        <pc:spChg chg="add">
          <ac:chgData name="PALANIAPPAN Devarajan" userId="0ccb0e75-6f62-4860-b5c8-e1d1cc272866" providerId="ADAL" clId="{6BFA7752-9EC0-471E-AC56-E890149C7F72}" dt="2023-12-15T12:44:14.331" v="2380"/>
          <ac:spMkLst>
            <pc:docMk/>
            <pc:sldMasterMk cId="1927727595" sldId="2147483659"/>
            <ac:spMk id="8" creationId="{89C8A532-51E7-91A8-160E-0A4FD2EF361F}"/>
          </ac:spMkLst>
        </pc:spChg>
        <pc:picChg chg="add">
          <ac:chgData name="PALANIAPPAN Devarajan" userId="0ccb0e75-6f62-4860-b5c8-e1d1cc272866" providerId="ADAL" clId="{6BFA7752-9EC0-471E-AC56-E890149C7F72}" dt="2023-12-15T12:44:14.331" v="2380"/>
          <ac:picMkLst>
            <pc:docMk/>
            <pc:sldMasterMk cId="1927727595" sldId="2147483659"/>
            <ac:picMk id="9" creationId="{737AD520-BE59-E4CC-35BB-1A0397902824}"/>
          </ac:picMkLst>
        </pc:picChg>
        <pc:sldLayoutChg chg="modTransition">
          <pc:chgData name="PALANIAPPAN Devarajan" userId="0ccb0e75-6f62-4860-b5c8-e1d1cc272866" providerId="ADAL" clId="{6BFA7752-9EC0-471E-AC56-E890149C7F72}" dt="2023-12-15T12:44:17.498" v="2381"/>
          <pc:sldLayoutMkLst>
            <pc:docMk/>
            <pc:sldMasterMk cId="1927727595" sldId="2147483659"/>
            <pc:sldLayoutMk cId="3890788499" sldId="2147483665"/>
          </pc:sldLayoutMkLst>
        </pc:sldLayoutChg>
        <pc:sldLayoutChg chg="modTransition">
          <pc:chgData name="PALANIAPPAN Devarajan" userId="0ccb0e75-6f62-4860-b5c8-e1d1cc272866" providerId="ADAL" clId="{6BFA7752-9EC0-471E-AC56-E890149C7F72}" dt="2023-12-15T12:44:17.498" v="2381"/>
          <pc:sldLayoutMkLst>
            <pc:docMk/>
            <pc:sldMasterMk cId="1927727595" sldId="2147483659"/>
            <pc:sldLayoutMk cId="844294907" sldId="2147483666"/>
          </pc:sldLayoutMkLst>
        </pc:sldLayoutChg>
        <pc:sldLayoutChg chg="modTransition">
          <pc:chgData name="PALANIAPPAN Devarajan" userId="0ccb0e75-6f62-4860-b5c8-e1d1cc272866" providerId="ADAL" clId="{6BFA7752-9EC0-471E-AC56-E890149C7F72}" dt="2023-12-15T12:44:17.498" v="2381"/>
          <pc:sldLayoutMkLst>
            <pc:docMk/>
            <pc:sldMasterMk cId="1927727595" sldId="2147483659"/>
            <pc:sldLayoutMk cId="4012008132" sldId="2147483667"/>
          </pc:sldLayoutMkLst>
        </pc:sldLayoutChg>
        <pc:sldLayoutChg chg="modTransition">
          <pc:chgData name="PALANIAPPAN Devarajan" userId="0ccb0e75-6f62-4860-b5c8-e1d1cc272866" providerId="ADAL" clId="{6BFA7752-9EC0-471E-AC56-E890149C7F72}" dt="2023-12-15T12:44:17.498" v="2381"/>
          <pc:sldLayoutMkLst>
            <pc:docMk/>
            <pc:sldMasterMk cId="1927727595" sldId="2147483659"/>
            <pc:sldLayoutMk cId="3569306935" sldId="2147483668"/>
          </pc:sldLayoutMkLst>
        </pc:sldLayoutChg>
        <pc:sldLayoutChg chg="modTransition">
          <pc:chgData name="PALANIAPPAN Devarajan" userId="0ccb0e75-6f62-4860-b5c8-e1d1cc272866" providerId="ADAL" clId="{6BFA7752-9EC0-471E-AC56-E890149C7F72}" dt="2023-12-15T12:44:17.498" v="2381"/>
          <pc:sldLayoutMkLst>
            <pc:docMk/>
            <pc:sldMasterMk cId="1927727595" sldId="2147483659"/>
            <pc:sldLayoutMk cId="2173206346" sldId="2147483674"/>
          </pc:sldLayoutMkLst>
        </pc:sldLayoutChg>
      </pc:sldMasterChg>
      <pc:sldMasterChg chg="addSp modTransition modSldLayout">
        <pc:chgData name="PALANIAPPAN Devarajan" userId="0ccb0e75-6f62-4860-b5c8-e1d1cc272866" providerId="ADAL" clId="{6BFA7752-9EC0-471E-AC56-E890149C7F72}" dt="2023-12-15T12:45:04.224" v="2465"/>
        <pc:sldMasterMkLst>
          <pc:docMk/>
          <pc:sldMasterMk cId="1937850922" sldId="2147483659"/>
        </pc:sldMasterMkLst>
        <pc:spChg chg="add">
          <ac:chgData name="PALANIAPPAN Devarajan" userId="0ccb0e75-6f62-4860-b5c8-e1d1cc272866" providerId="ADAL" clId="{6BFA7752-9EC0-471E-AC56-E890149C7F72}" dt="2023-12-15T12:45:01.197" v="2464"/>
          <ac:spMkLst>
            <pc:docMk/>
            <pc:sldMasterMk cId="1937850922" sldId="2147483659"/>
            <ac:spMk id="9" creationId="{81501EFD-ADD5-8351-4109-599DA2C83168}"/>
          </ac:spMkLst>
        </pc:spChg>
        <pc:picChg chg="add">
          <ac:chgData name="PALANIAPPAN Devarajan" userId="0ccb0e75-6f62-4860-b5c8-e1d1cc272866" providerId="ADAL" clId="{6BFA7752-9EC0-471E-AC56-E890149C7F72}" dt="2023-12-15T12:45:01.197" v="2464"/>
          <ac:picMkLst>
            <pc:docMk/>
            <pc:sldMasterMk cId="1937850922" sldId="2147483659"/>
            <ac:picMk id="11" creationId="{861FBCC7-EBF3-943D-84B6-6A3D54DC234F}"/>
          </ac:picMkLst>
        </pc:picChg>
        <pc:sldLayoutChg chg="modTransition">
          <pc:chgData name="PALANIAPPAN Devarajan" userId="0ccb0e75-6f62-4860-b5c8-e1d1cc272866" providerId="ADAL" clId="{6BFA7752-9EC0-471E-AC56-E890149C7F72}" dt="2023-12-15T12:45:04.224" v="2465"/>
          <pc:sldLayoutMkLst>
            <pc:docMk/>
            <pc:sldMasterMk cId="1937850922" sldId="2147483659"/>
            <pc:sldLayoutMk cId="1736829379" sldId="2147483665"/>
          </pc:sldLayoutMkLst>
        </pc:sldLayoutChg>
        <pc:sldLayoutChg chg="modTransition">
          <pc:chgData name="PALANIAPPAN Devarajan" userId="0ccb0e75-6f62-4860-b5c8-e1d1cc272866" providerId="ADAL" clId="{6BFA7752-9EC0-471E-AC56-E890149C7F72}" dt="2023-12-15T12:45:04.224" v="2465"/>
          <pc:sldLayoutMkLst>
            <pc:docMk/>
            <pc:sldMasterMk cId="1937850922" sldId="2147483659"/>
            <pc:sldLayoutMk cId="1891408294" sldId="2147483666"/>
          </pc:sldLayoutMkLst>
        </pc:sldLayoutChg>
        <pc:sldLayoutChg chg="modTransition">
          <pc:chgData name="PALANIAPPAN Devarajan" userId="0ccb0e75-6f62-4860-b5c8-e1d1cc272866" providerId="ADAL" clId="{6BFA7752-9EC0-471E-AC56-E890149C7F72}" dt="2023-12-15T12:45:04.224" v="2465"/>
          <pc:sldLayoutMkLst>
            <pc:docMk/>
            <pc:sldMasterMk cId="1937850922" sldId="2147483659"/>
            <pc:sldLayoutMk cId="1918514830" sldId="2147483667"/>
          </pc:sldLayoutMkLst>
        </pc:sldLayoutChg>
        <pc:sldLayoutChg chg="modTransition">
          <pc:chgData name="PALANIAPPAN Devarajan" userId="0ccb0e75-6f62-4860-b5c8-e1d1cc272866" providerId="ADAL" clId="{6BFA7752-9EC0-471E-AC56-E890149C7F72}" dt="2023-12-15T12:45:04.224" v="2465"/>
          <pc:sldLayoutMkLst>
            <pc:docMk/>
            <pc:sldMasterMk cId="1937850922" sldId="2147483659"/>
            <pc:sldLayoutMk cId="1354477810" sldId="2147483668"/>
          </pc:sldLayoutMkLst>
        </pc:sldLayoutChg>
        <pc:sldLayoutChg chg="modTransition">
          <pc:chgData name="PALANIAPPAN Devarajan" userId="0ccb0e75-6f62-4860-b5c8-e1d1cc272866" providerId="ADAL" clId="{6BFA7752-9EC0-471E-AC56-E890149C7F72}" dt="2023-12-15T12:45:04.224" v="2465"/>
          <pc:sldLayoutMkLst>
            <pc:docMk/>
            <pc:sldMasterMk cId="1937850922" sldId="2147483659"/>
            <pc:sldLayoutMk cId="3239161488" sldId="2147483669"/>
          </pc:sldLayoutMkLst>
        </pc:sldLayoutChg>
      </pc:sldMasterChg>
      <pc:sldMasterChg chg="addSp modTransition modSldLayout">
        <pc:chgData name="PALANIAPPAN Devarajan" userId="0ccb0e75-6f62-4860-b5c8-e1d1cc272866" providerId="ADAL" clId="{6BFA7752-9EC0-471E-AC56-E890149C7F72}" dt="2023-12-15T12:45:22.485" v="2507"/>
        <pc:sldMasterMkLst>
          <pc:docMk/>
          <pc:sldMasterMk cId="2441499635" sldId="2147483659"/>
        </pc:sldMasterMkLst>
        <pc:spChg chg="add">
          <ac:chgData name="PALANIAPPAN Devarajan" userId="0ccb0e75-6f62-4860-b5c8-e1d1cc272866" providerId="ADAL" clId="{6BFA7752-9EC0-471E-AC56-E890149C7F72}" dt="2023-12-15T12:45:16.437" v="2506"/>
          <ac:spMkLst>
            <pc:docMk/>
            <pc:sldMasterMk cId="2441499635" sldId="2147483659"/>
            <ac:spMk id="8" creationId="{9FB628E8-5E79-1A2F-6C51-0B7ED7F96218}"/>
          </ac:spMkLst>
        </pc:spChg>
        <pc:picChg chg="add">
          <ac:chgData name="PALANIAPPAN Devarajan" userId="0ccb0e75-6f62-4860-b5c8-e1d1cc272866" providerId="ADAL" clId="{6BFA7752-9EC0-471E-AC56-E890149C7F72}" dt="2023-12-15T12:45:16.437" v="2506"/>
          <ac:picMkLst>
            <pc:docMk/>
            <pc:sldMasterMk cId="2441499635" sldId="2147483659"/>
            <ac:picMk id="9" creationId="{05555602-5F7A-47F4-ED42-735A964B39F2}"/>
          </ac:picMkLst>
        </pc:picChg>
        <pc:sldLayoutChg chg="modTransition">
          <pc:chgData name="PALANIAPPAN Devarajan" userId="0ccb0e75-6f62-4860-b5c8-e1d1cc272866" providerId="ADAL" clId="{6BFA7752-9EC0-471E-AC56-E890149C7F72}" dt="2023-12-15T12:45:22.485" v="2507"/>
          <pc:sldLayoutMkLst>
            <pc:docMk/>
            <pc:sldMasterMk cId="2441499635" sldId="2147483659"/>
            <pc:sldLayoutMk cId="3931960398" sldId="2147483665"/>
          </pc:sldLayoutMkLst>
        </pc:sldLayoutChg>
        <pc:sldLayoutChg chg="modTransition">
          <pc:chgData name="PALANIAPPAN Devarajan" userId="0ccb0e75-6f62-4860-b5c8-e1d1cc272866" providerId="ADAL" clId="{6BFA7752-9EC0-471E-AC56-E890149C7F72}" dt="2023-12-15T12:45:22.485" v="2507"/>
          <pc:sldLayoutMkLst>
            <pc:docMk/>
            <pc:sldMasterMk cId="2441499635" sldId="2147483659"/>
            <pc:sldLayoutMk cId="3209235226" sldId="2147483666"/>
          </pc:sldLayoutMkLst>
        </pc:sldLayoutChg>
        <pc:sldLayoutChg chg="modTransition">
          <pc:chgData name="PALANIAPPAN Devarajan" userId="0ccb0e75-6f62-4860-b5c8-e1d1cc272866" providerId="ADAL" clId="{6BFA7752-9EC0-471E-AC56-E890149C7F72}" dt="2023-12-15T12:45:22.485" v="2507"/>
          <pc:sldLayoutMkLst>
            <pc:docMk/>
            <pc:sldMasterMk cId="2441499635" sldId="2147483659"/>
            <pc:sldLayoutMk cId="443184971" sldId="2147483667"/>
          </pc:sldLayoutMkLst>
        </pc:sldLayoutChg>
        <pc:sldLayoutChg chg="modTransition">
          <pc:chgData name="PALANIAPPAN Devarajan" userId="0ccb0e75-6f62-4860-b5c8-e1d1cc272866" providerId="ADAL" clId="{6BFA7752-9EC0-471E-AC56-E890149C7F72}" dt="2023-12-15T12:45:22.485" v="2507"/>
          <pc:sldLayoutMkLst>
            <pc:docMk/>
            <pc:sldMasterMk cId="2441499635" sldId="2147483659"/>
            <pc:sldLayoutMk cId="4138786631" sldId="2147483668"/>
          </pc:sldLayoutMkLst>
        </pc:sldLayoutChg>
        <pc:sldLayoutChg chg="modTransition">
          <pc:chgData name="PALANIAPPAN Devarajan" userId="0ccb0e75-6f62-4860-b5c8-e1d1cc272866" providerId="ADAL" clId="{6BFA7752-9EC0-471E-AC56-E890149C7F72}" dt="2023-12-15T12:45:22.485" v="2507"/>
          <pc:sldLayoutMkLst>
            <pc:docMk/>
            <pc:sldMasterMk cId="2441499635" sldId="2147483659"/>
            <pc:sldLayoutMk cId="1863502640" sldId="2147483674"/>
          </pc:sldLayoutMkLst>
        </pc:sldLayoutChg>
      </pc:sldMasterChg>
      <pc:sldMasterChg chg="addSp modTransition modSldLayout">
        <pc:chgData name="PALANIAPPAN Devarajan" userId="0ccb0e75-6f62-4860-b5c8-e1d1cc272866" providerId="ADAL" clId="{6BFA7752-9EC0-471E-AC56-E890149C7F72}" dt="2023-12-15T12:49:11.131" v="2604"/>
        <pc:sldMasterMkLst>
          <pc:docMk/>
          <pc:sldMasterMk cId="3405632865" sldId="2147483659"/>
        </pc:sldMasterMkLst>
        <pc:spChg chg="add">
          <ac:chgData name="PALANIAPPAN Devarajan" userId="0ccb0e75-6f62-4860-b5c8-e1d1cc272866" providerId="ADAL" clId="{6BFA7752-9EC0-471E-AC56-E890149C7F72}" dt="2023-12-15T12:49:04.032" v="2603"/>
          <ac:spMkLst>
            <pc:docMk/>
            <pc:sldMasterMk cId="3405632865" sldId="2147483659"/>
            <ac:spMk id="10" creationId="{22E99831-8506-27BB-1FEF-0E5E4AA7671D}"/>
          </ac:spMkLst>
        </pc:spChg>
        <pc:picChg chg="add">
          <ac:chgData name="PALANIAPPAN Devarajan" userId="0ccb0e75-6f62-4860-b5c8-e1d1cc272866" providerId="ADAL" clId="{6BFA7752-9EC0-471E-AC56-E890149C7F72}" dt="2023-12-15T12:49:04.032" v="2603"/>
          <ac:picMkLst>
            <pc:docMk/>
            <pc:sldMasterMk cId="3405632865" sldId="2147483659"/>
            <ac:picMk id="11" creationId="{1F1B5C4D-C99A-179D-E10B-E29D063C5D33}"/>
          </ac:picMkLst>
        </pc:picChg>
        <pc:sldLayoutChg chg="modTransition">
          <pc:chgData name="PALANIAPPAN Devarajan" userId="0ccb0e75-6f62-4860-b5c8-e1d1cc272866" providerId="ADAL" clId="{6BFA7752-9EC0-471E-AC56-E890149C7F72}" dt="2023-12-15T12:49:11.131" v="2604"/>
          <pc:sldLayoutMkLst>
            <pc:docMk/>
            <pc:sldMasterMk cId="3405632865" sldId="2147483659"/>
            <pc:sldLayoutMk cId="792347461" sldId="2147483665"/>
          </pc:sldLayoutMkLst>
        </pc:sldLayoutChg>
        <pc:sldLayoutChg chg="modTransition">
          <pc:chgData name="PALANIAPPAN Devarajan" userId="0ccb0e75-6f62-4860-b5c8-e1d1cc272866" providerId="ADAL" clId="{6BFA7752-9EC0-471E-AC56-E890149C7F72}" dt="2023-12-15T12:49:11.131" v="2604"/>
          <pc:sldLayoutMkLst>
            <pc:docMk/>
            <pc:sldMasterMk cId="3405632865" sldId="2147483659"/>
            <pc:sldLayoutMk cId="3116364151" sldId="2147483666"/>
          </pc:sldLayoutMkLst>
        </pc:sldLayoutChg>
        <pc:sldLayoutChg chg="modTransition">
          <pc:chgData name="PALANIAPPAN Devarajan" userId="0ccb0e75-6f62-4860-b5c8-e1d1cc272866" providerId="ADAL" clId="{6BFA7752-9EC0-471E-AC56-E890149C7F72}" dt="2023-12-15T12:49:11.131" v="2604"/>
          <pc:sldLayoutMkLst>
            <pc:docMk/>
            <pc:sldMasterMk cId="3405632865" sldId="2147483659"/>
            <pc:sldLayoutMk cId="1067565510" sldId="2147483667"/>
          </pc:sldLayoutMkLst>
        </pc:sldLayoutChg>
        <pc:sldLayoutChg chg="modTransition">
          <pc:chgData name="PALANIAPPAN Devarajan" userId="0ccb0e75-6f62-4860-b5c8-e1d1cc272866" providerId="ADAL" clId="{6BFA7752-9EC0-471E-AC56-E890149C7F72}" dt="2023-12-15T12:49:11.131" v="2604"/>
          <pc:sldLayoutMkLst>
            <pc:docMk/>
            <pc:sldMasterMk cId="3405632865" sldId="2147483659"/>
            <pc:sldLayoutMk cId="3226877875" sldId="2147483668"/>
          </pc:sldLayoutMkLst>
        </pc:sldLayoutChg>
        <pc:sldLayoutChg chg="modTransition">
          <pc:chgData name="PALANIAPPAN Devarajan" userId="0ccb0e75-6f62-4860-b5c8-e1d1cc272866" providerId="ADAL" clId="{6BFA7752-9EC0-471E-AC56-E890149C7F72}" dt="2023-12-15T12:49:11.131" v="2604"/>
          <pc:sldLayoutMkLst>
            <pc:docMk/>
            <pc:sldMasterMk cId="3405632865" sldId="2147483659"/>
            <pc:sldLayoutMk cId="661826746" sldId="2147483669"/>
          </pc:sldLayoutMkLst>
        </pc:sldLayoutChg>
      </pc:sldMasterChg>
      <pc:sldMasterChg chg="new del mod addSldLayout delSldLayout">
        <pc:chgData name="PALANIAPPAN Devarajan" userId="0ccb0e75-6f62-4860-b5c8-e1d1cc272866" providerId="ADAL" clId="{6BFA7752-9EC0-471E-AC56-E890149C7F72}" dt="2023-12-07T08:35:06.923" v="315" actId="2696"/>
        <pc:sldMasterMkLst>
          <pc:docMk/>
          <pc:sldMasterMk cId="410629472" sldId="2147483660"/>
        </pc:sldMasterMkLst>
        <pc:sldLayoutChg chg="new del replId">
          <pc:chgData name="PALANIAPPAN Devarajan" userId="0ccb0e75-6f62-4860-b5c8-e1d1cc272866" providerId="ADAL" clId="{6BFA7752-9EC0-471E-AC56-E890149C7F72}" dt="2023-12-07T08:35:06.891" v="304" actId="2696"/>
          <pc:sldLayoutMkLst>
            <pc:docMk/>
            <pc:sldMasterMk cId="410629472" sldId="2147483660"/>
            <pc:sldLayoutMk cId="36120214" sldId="2147483661"/>
          </pc:sldLayoutMkLst>
        </pc:sldLayoutChg>
        <pc:sldLayoutChg chg="new del replId">
          <pc:chgData name="PALANIAPPAN Devarajan" userId="0ccb0e75-6f62-4860-b5c8-e1d1cc272866" providerId="ADAL" clId="{6BFA7752-9EC0-471E-AC56-E890149C7F72}" dt="2023-12-07T08:35:06.891" v="305" actId="2696"/>
          <pc:sldLayoutMkLst>
            <pc:docMk/>
            <pc:sldMasterMk cId="410629472" sldId="2147483660"/>
            <pc:sldLayoutMk cId="2497186780" sldId="2147483662"/>
          </pc:sldLayoutMkLst>
        </pc:sldLayoutChg>
        <pc:sldLayoutChg chg="new del replId">
          <pc:chgData name="PALANIAPPAN Devarajan" userId="0ccb0e75-6f62-4860-b5c8-e1d1cc272866" providerId="ADAL" clId="{6BFA7752-9EC0-471E-AC56-E890149C7F72}" dt="2023-12-07T08:35:06.906" v="306" actId="2696"/>
          <pc:sldLayoutMkLst>
            <pc:docMk/>
            <pc:sldMasterMk cId="410629472" sldId="2147483660"/>
            <pc:sldLayoutMk cId="2717160567" sldId="2147483663"/>
          </pc:sldLayoutMkLst>
        </pc:sldLayoutChg>
        <pc:sldLayoutChg chg="new del replId">
          <pc:chgData name="PALANIAPPAN Devarajan" userId="0ccb0e75-6f62-4860-b5c8-e1d1cc272866" providerId="ADAL" clId="{6BFA7752-9EC0-471E-AC56-E890149C7F72}" dt="2023-12-07T08:35:06.906" v="307" actId="2696"/>
          <pc:sldLayoutMkLst>
            <pc:docMk/>
            <pc:sldMasterMk cId="410629472" sldId="2147483660"/>
            <pc:sldLayoutMk cId="3558192541" sldId="2147483664"/>
          </pc:sldLayoutMkLst>
        </pc:sldLayoutChg>
        <pc:sldLayoutChg chg="new del replId">
          <pc:chgData name="PALANIAPPAN Devarajan" userId="0ccb0e75-6f62-4860-b5c8-e1d1cc272866" providerId="ADAL" clId="{6BFA7752-9EC0-471E-AC56-E890149C7F72}" dt="2023-12-07T08:35:06.906" v="308" actId="2696"/>
          <pc:sldLayoutMkLst>
            <pc:docMk/>
            <pc:sldMasterMk cId="410629472" sldId="2147483660"/>
            <pc:sldLayoutMk cId="1848542410" sldId="2147483665"/>
          </pc:sldLayoutMkLst>
        </pc:sldLayoutChg>
        <pc:sldLayoutChg chg="new del replId">
          <pc:chgData name="PALANIAPPAN Devarajan" userId="0ccb0e75-6f62-4860-b5c8-e1d1cc272866" providerId="ADAL" clId="{6BFA7752-9EC0-471E-AC56-E890149C7F72}" dt="2023-12-07T08:35:06.919" v="309" actId="2696"/>
          <pc:sldLayoutMkLst>
            <pc:docMk/>
            <pc:sldMasterMk cId="410629472" sldId="2147483660"/>
            <pc:sldLayoutMk cId="2801416826" sldId="2147483666"/>
          </pc:sldLayoutMkLst>
        </pc:sldLayoutChg>
        <pc:sldLayoutChg chg="new del replId">
          <pc:chgData name="PALANIAPPAN Devarajan" userId="0ccb0e75-6f62-4860-b5c8-e1d1cc272866" providerId="ADAL" clId="{6BFA7752-9EC0-471E-AC56-E890149C7F72}" dt="2023-12-07T08:35:06.923" v="310" actId="2696"/>
          <pc:sldLayoutMkLst>
            <pc:docMk/>
            <pc:sldMasterMk cId="410629472" sldId="2147483660"/>
            <pc:sldLayoutMk cId="823020511" sldId="2147483667"/>
          </pc:sldLayoutMkLst>
        </pc:sldLayoutChg>
        <pc:sldLayoutChg chg="new del replId">
          <pc:chgData name="PALANIAPPAN Devarajan" userId="0ccb0e75-6f62-4860-b5c8-e1d1cc272866" providerId="ADAL" clId="{6BFA7752-9EC0-471E-AC56-E890149C7F72}" dt="2023-12-07T08:35:06.923" v="311" actId="2696"/>
          <pc:sldLayoutMkLst>
            <pc:docMk/>
            <pc:sldMasterMk cId="410629472" sldId="2147483660"/>
            <pc:sldLayoutMk cId="4263472519" sldId="2147483668"/>
          </pc:sldLayoutMkLst>
        </pc:sldLayoutChg>
        <pc:sldLayoutChg chg="new del replId">
          <pc:chgData name="PALANIAPPAN Devarajan" userId="0ccb0e75-6f62-4860-b5c8-e1d1cc272866" providerId="ADAL" clId="{6BFA7752-9EC0-471E-AC56-E890149C7F72}" dt="2023-12-07T08:35:06.923" v="312" actId="2696"/>
          <pc:sldLayoutMkLst>
            <pc:docMk/>
            <pc:sldMasterMk cId="410629472" sldId="2147483660"/>
            <pc:sldLayoutMk cId="1916142558" sldId="2147483669"/>
          </pc:sldLayoutMkLst>
        </pc:sldLayoutChg>
        <pc:sldLayoutChg chg="new del replId">
          <pc:chgData name="PALANIAPPAN Devarajan" userId="0ccb0e75-6f62-4860-b5c8-e1d1cc272866" providerId="ADAL" clId="{6BFA7752-9EC0-471E-AC56-E890149C7F72}" dt="2023-12-07T08:35:06.923" v="313" actId="2696"/>
          <pc:sldLayoutMkLst>
            <pc:docMk/>
            <pc:sldMasterMk cId="410629472" sldId="2147483660"/>
            <pc:sldLayoutMk cId="2236737628" sldId="2147483670"/>
          </pc:sldLayoutMkLst>
        </pc:sldLayoutChg>
        <pc:sldLayoutChg chg="new del replId">
          <pc:chgData name="PALANIAPPAN Devarajan" userId="0ccb0e75-6f62-4860-b5c8-e1d1cc272866" providerId="ADAL" clId="{6BFA7752-9EC0-471E-AC56-E890149C7F72}" dt="2023-12-07T08:35:06.923" v="314" actId="2696"/>
          <pc:sldLayoutMkLst>
            <pc:docMk/>
            <pc:sldMasterMk cId="410629472" sldId="2147483660"/>
            <pc:sldLayoutMk cId="3814120192" sldId="2147483671"/>
          </pc:sldLayoutMkLst>
        </pc:sldLayoutChg>
      </pc:sldMasterChg>
      <pc:sldMasterChg chg="new del mod addSldLayout delSldLayout">
        <pc:chgData name="PALANIAPPAN Devarajan" userId="0ccb0e75-6f62-4860-b5c8-e1d1cc272866" providerId="ADAL" clId="{6BFA7752-9EC0-471E-AC56-E890149C7F72}" dt="2023-12-07T08:35:06.607" v="303" actId="2696"/>
        <pc:sldMasterMkLst>
          <pc:docMk/>
          <pc:sldMasterMk cId="2149716982" sldId="2147483672"/>
        </pc:sldMasterMkLst>
        <pc:sldLayoutChg chg="new del replId">
          <pc:chgData name="PALANIAPPAN Devarajan" userId="0ccb0e75-6f62-4860-b5c8-e1d1cc272866" providerId="ADAL" clId="{6BFA7752-9EC0-471E-AC56-E890149C7F72}" dt="2023-12-07T08:35:06.575" v="292" actId="2696"/>
          <pc:sldLayoutMkLst>
            <pc:docMk/>
            <pc:sldMasterMk cId="2149716982" sldId="2147483672"/>
            <pc:sldLayoutMk cId="3899350970" sldId="2147483673"/>
          </pc:sldLayoutMkLst>
        </pc:sldLayoutChg>
        <pc:sldLayoutChg chg="new del replId">
          <pc:chgData name="PALANIAPPAN Devarajan" userId="0ccb0e75-6f62-4860-b5c8-e1d1cc272866" providerId="ADAL" clId="{6BFA7752-9EC0-471E-AC56-E890149C7F72}" dt="2023-12-07T08:35:06.575" v="293" actId="2696"/>
          <pc:sldLayoutMkLst>
            <pc:docMk/>
            <pc:sldMasterMk cId="2149716982" sldId="2147483672"/>
            <pc:sldLayoutMk cId="2396601857" sldId="2147483674"/>
          </pc:sldLayoutMkLst>
        </pc:sldLayoutChg>
        <pc:sldLayoutChg chg="new del replId">
          <pc:chgData name="PALANIAPPAN Devarajan" userId="0ccb0e75-6f62-4860-b5c8-e1d1cc272866" providerId="ADAL" clId="{6BFA7752-9EC0-471E-AC56-E890149C7F72}" dt="2023-12-07T08:35:06.575" v="294" actId="2696"/>
          <pc:sldLayoutMkLst>
            <pc:docMk/>
            <pc:sldMasterMk cId="2149716982" sldId="2147483672"/>
            <pc:sldLayoutMk cId="1001338892" sldId="2147483675"/>
          </pc:sldLayoutMkLst>
        </pc:sldLayoutChg>
        <pc:sldLayoutChg chg="new del replId">
          <pc:chgData name="PALANIAPPAN Devarajan" userId="0ccb0e75-6f62-4860-b5c8-e1d1cc272866" providerId="ADAL" clId="{6BFA7752-9EC0-471E-AC56-E890149C7F72}" dt="2023-12-07T08:35:06.575" v="295" actId="2696"/>
          <pc:sldLayoutMkLst>
            <pc:docMk/>
            <pc:sldMasterMk cId="2149716982" sldId="2147483672"/>
            <pc:sldLayoutMk cId="2797916425" sldId="2147483676"/>
          </pc:sldLayoutMkLst>
        </pc:sldLayoutChg>
        <pc:sldLayoutChg chg="new del replId">
          <pc:chgData name="PALANIAPPAN Devarajan" userId="0ccb0e75-6f62-4860-b5c8-e1d1cc272866" providerId="ADAL" clId="{6BFA7752-9EC0-471E-AC56-E890149C7F72}" dt="2023-12-07T08:35:06.591" v="296" actId="2696"/>
          <pc:sldLayoutMkLst>
            <pc:docMk/>
            <pc:sldMasterMk cId="2149716982" sldId="2147483672"/>
            <pc:sldLayoutMk cId="2345095930" sldId="2147483677"/>
          </pc:sldLayoutMkLst>
        </pc:sldLayoutChg>
        <pc:sldLayoutChg chg="new del replId">
          <pc:chgData name="PALANIAPPAN Devarajan" userId="0ccb0e75-6f62-4860-b5c8-e1d1cc272866" providerId="ADAL" clId="{6BFA7752-9EC0-471E-AC56-E890149C7F72}" dt="2023-12-07T08:35:06.591" v="297" actId="2696"/>
          <pc:sldLayoutMkLst>
            <pc:docMk/>
            <pc:sldMasterMk cId="2149716982" sldId="2147483672"/>
            <pc:sldLayoutMk cId="2051809293" sldId="2147483678"/>
          </pc:sldLayoutMkLst>
        </pc:sldLayoutChg>
        <pc:sldLayoutChg chg="new del replId">
          <pc:chgData name="PALANIAPPAN Devarajan" userId="0ccb0e75-6f62-4860-b5c8-e1d1cc272866" providerId="ADAL" clId="{6BFA7752-9EC0-471E-AC56-E890149C7F72}" dt="2023-12-07T08:35:06.591" v="298" actId="2696"/>
          <pc:sldLayoutMkLst>
            <pc:docMk/>
            <pc:sldMasterMk cId="2149716982" sldId="2147483672"/>
            <pc:sldLayoutMk cId="210280938" sldId="2147483679"/>
          </pc:sldLayoutMkLst>
        </pc:sldLayoutChg>
        <pc:sldLayoutChg chg="new del replId">
          <pc:chgData name="PALANIAPPAN Devarajan" userId="0ccb0e75-6f62-4860-b5c8-e1d1cc272866" providerId="ADAL" clId="{6BFA7752-9EC0-471E-AC56-E890149C7F72}" dt="2023-12-07T08:35:06.591" v="299" actId="2696"/>
          <pc:sldLayoutMkLst>
            <pc:docMk/>
            <pc:sldMasterMk cId="2149716982" sldId="2147483672"/>
            <pc:sldLayoutMk cId="2452029495" sldId="2147483680"/>
          </pc:sldLayoutMkLst>
        </pc:sldLayoutChg>
        <pc:sldLayoutChg chg="new del replId">
          <pc:chgData name="PALANIAPPAN Devarajan" userId="0ccb0e75-6f62-4860-b5c8-e1d1cc272866" providerId="ADAL" clId="{6BFA7752-9EC0-471E-AC56-E890149C7F72}" dt="2023-12-07T08:35:06.591" v="300" actId="2696"/>
          <pc:sldLayoutMkLst>
            <pc:docMk/>
            <pc:sldMasterMk cId="2149716982" sldId="2147483672"/>
            <pc:sldLayoutMk cId="1854496923" sldId="2147483681"/>
          </pc:sldLayoutMkLst>
        </pc:sldLayoutChg>
        <pc:sldLayoutChg chg="new del replId">
          <pc:chgData name="PALANIAPPAN Devarajan" userId="0ccb0e75-6f62-4860-b5c8-e1d1cc272866" providerId="ADAL" clId="{6BFA7752-9EC0-471E-AC56-E890149C7F72}" dt="2023-12-07T08:35:06.591" v="301" actId="2696"/>
          <pc:sldLayoutMkLst>
            <pc:docMk/>
            <pc:sldMasterMk cId="2149716982" sldId="2147483672"/>
            <pc:sldLayoutMk cId="2837949700" sldId="2147483682"/>
          </pc:sldLayoutMkLst>
        </pc:sldLayoutChg>
        <pc:sldLayoutChg chg="new del replId">
          <pc:chgData name="PALANIAPPAN Devarajan" userId="0ccb0e75-6f62-4860-b5c8-e1d1cc272866" providerId="ADAL" clId="{6BFA7752-9EC0-471E-AC56-E890149C7F72}" dt="2023-12-07T08:35:06.591" v="302" actId="2696"/>
          <pc:sldLayoutMkLst>
            <pc:docMk/>
            <pc:sldMasterMk cId="2149716982" sldId="2147483672"/>
            <pc:sldLayoutMk cId="2749745648" sldId="2147483683"/>
          </pc:sldLayoutMkLst>
        </pc:sldLayoutChg>
      </pc:sldMasterChg>
      <pc:sldMasterChg chg="addSp modTransition modSldLayout">
        <pc:chgData name="PALANIAPPAN Devarajan" userId="0ccb0e75-6f62-4860-b5c8-e1d1cc272866" providerId="ADAL" clId="{6BFA7752-9EC0-471E-AC56-E890149C7F72}" dt="2023-12-15T12:45:53.375" v="2550"/>
        <pc:sldMasterMkLst>
          <pc:docMk/>
          <pc:sldMasterMk cId="1518853527" sldId="2147483678"/>
        </pc:sldMasterMkLst>
        <pc:spChg chg="add">
          <ac:chgData name="PALANIAPPAN Devarajan" userId="0ccb0e75-6f62-4860-b5c8-e1d1cc272866" providerId="ADAL" clId="{6BFA7752-9EC0-471E-AC56-E890149C7F72}" dt="2023-12-15T12:45:51.396" v="2549"/>
          <ac:spMkLst>
            <pc:docMk/>
            <pc:sldMasterMk cId="1518853527" sldId="2147483678"/>
            <ac:spMk id="8" creationId="{E6D99933-5CDE-C46B-7CD8-F3A5CAB81863}"/>
          </ac:spMkLst>
        </pc:spChg>
        <pc:picChg chg="add">
          <ac:chgData name="PALANIAPPAN Devarajan" userId="0ccb0e75-6f62-4860-b5c8-e1d1cc272866" providerId="ADAL" clId="{6BFA7752-9EC0-471E-AC56-E890149C7F72}" dt="2023-12-15T12:45:51.396" v="2549"/>
          <ac:picMkLst>
            <pc:docMk/>
            <pc:sldMasterMk cId="1518853527" sldId="2147483678"/>
            <ac:picMk id="9" creationId="{F661B3A2-1A49-2806-0F09-666C1CCEB698}"/>
          </ac:picMkLst>
        </pc:picChg>
        <pc:sldLayoutChg chg="modTransition">
          <pc:chgData name="PALANIAPPAN Devarajan" userId="0ccb0e75-6f62-4860-b5c8-e1d1cc272866" providerId="ADAL" clId="{6BFA7752-9EC0-471E-AC56-E890149C7F72}" dt="2023-12-15T12:45:53.375" v="2550"/>
          <pc:sldLayoutMkLst>
            <pc:docMk/>
            <pc:sldMasterMk cId="1518853527" sldId="2147483678"/>
            <pc:sldLayoutMk cId="4066980958" sldId="2147483684"/>
          </pc:sldLayoutMkLst>
        </pc:sldLayoutChg>
        <pc:sldLayoutChg chg="modTransition">
          <pc:chgData name="PALANIAPPAN Devarajan" userId="0ccb0e75-6f62-4860-b5c8-e1d1cc272866" providerId="ADAL" clId="{6BFA7752-9EC0-471E-AC56-E890149C7F72}" dt="2023-12-15T12:45:53.375" v="2550"/>
          <pc:sldLayoutMkLst>
            <pc:docMk/>
            <pc:sldMasterMk cId="1518853527" sldId="2147483678"/>
            <pc:sldLayoutMk cId="1861795499" sldId="2147483685"/>
          </pc:sldLayoutMkLst>
        </pc:sldLayoutChg>
        <pc:sldLayoutChg chg="modTransition">
          <pc:chgData name="PALANIAPPAN Devarajan" userId="0ccb0e75-6f62-4860-b5c8-e1d1cc272866" providerId="ADAL" clId="{6BFA7752-9EC0-471E-AC56-E890149C7F72}" dt="2023-12-15T12:45:53.375" v="2550"/>
          <pc:sldLayoutMkLst>
            <pc:docMk/>
            <pc:sldMasterMk cId="1518853527" sldId="2147483678"/>
            <pc:sldLayoutMk cId="4066899932" sldId="2147483687"/>
          </pc:sldLayoutMkLst>
        </pc:sldLayoutChg>
      </pc:sldMasterChg>
      <pc:sldMasterChg chg="new del mod addSldLayout delSldLayout">
        <pc:chgData name="PALANIAPPAN Devarajan" userId="0ccb0e75-6f62-4860-b5c8-e1d1cc272866" providerId="ADAL" clId="{6BFA7752-9EC0-471E-AC56-E890149C7F72}" dt="2023-12-07T08:35:06.196" v="291" actId="2696"/>
        <pc:sldMasterMkLst>
          <pc:docMk/>
          <pc:sldMasterMk cId="3464590390" sldId="2147483684"/>
        </pc:sldMasterMkLst>
        <pc:sldLayoutChg chg="new del replId">
          <pc:chgData name="PALANIAPPAN Devarajan" userId="0ccb0e75-6f62-4860-b5c8-e1d1cc272866" providerId="ADAL" clId="{6BFA7752-9EC0-471E-AC56-E890149C7F72}" dt="2023-12-07T08:35:00.085" v="290" actId="2696"/>
          <pc:sldLayoutMkLst>
            <pc:docMk/>
            <pc:sldMasterMk cId="3464590390" sldId="2147483684"/>
            <pc:sldLayoutMk cId="2430201086" sldId="2147483685"/>
          </pc:sldLayoutMkLst>
        </pc:sldLayoutChg>
        <pc:sldLayoutChg chg="new del replId">
          <pc:chgData name="PALANIAPPAN Devarajan" userId="0ccb0e75-6f62-4860-b5c8-e1d1cc272866" providerId="ADAL" clId="{6BFA7752-9EC0-471E-AC56-E890149C7F72}" dt="2023-12-07T08:35:00.038" v="289" actId="2696"/>
          <pc:sldLayoutMkLst>
            <pc:docMk/>
            <pc:sldMasterMk cId="3464590390" sldId="2147483684"/>
            <pc:sldLayoutMk cId="1641035558" sldId="2147483686"/>
          </pc:sldLayoutMkLst>
        </pc:sldLayoutChg>
        <pc:sldLayoutChg chg="new del replId">
          <pc:chgData name="PALANIAPPAN Devarajan" userId="0ccb0e75-6f62-4860-b5c8-e1d1cc272866" providerId="ADAL" clId="{6BFA7752-9EC0-471E-AC56-E890149C7F72}" dt="2023-12-07T08:35:00.022" v="288" actId="2696"/>
          <pc:sldLayoutMkLst>
            <pc:docMk/>
            <pc:sldMasterMk cId="3464590390" sldId="2147483684"/>
            <pc:sldLayoutMk cId="2826827271" sldId="2147483687"/>
          </pc:sldLayoutMkLst>
        </pc:sldLayoutChg>
        <pc:sldLayoutChg chg="new del replId">
          <pc:chgData name="PALANIAPPAN Devarajan" userId="0ccb0e75-6f62-4860-b5c8-e1d1cc272866" providerId="ADAL" clId="{6BFA7752-9EC0-471E-AC56-E890149C7F72}" dt="2023-12-07T08:34:59.976" v="287" actId="2696"/>
          <pc:sldLayoutMkLst>
            <pc:docMk/>
            <pc:sldMasterMk cId="3464590390" sldId="2147483684"/>
            <pc:sldLayoutMk cId="369653593" sldId="2147483688"/>
          </pc:sldLayoutMkLst>
        </pc:sldLayoutChg>
        <pc:sldLayoutChg chg="new del replId">
          <pc:chgData name="PALANIAPPAN Devarajan" userId="0ccb0e75-6f62-4860-b5c8-e1d1cc272866" providerId="ADAL" clId="{6BFA7752-9EC0-471E-AC56-E890149C7F72}" dt="2023-12-07T08:34:59.959" v="286" actId="2696"/>
          <pc:sldLayoutMkLst>
            <pc:docMk/>
            <pc:sldMasterMk cId="3464590390" sldId="2147483684"/>
            <pc:sldLayoutMk cId="2895139788" sldId="2147483689"/>
          </pc:sldLayoutMkLst>
        </pc:sldLayoutChg>
        <pc:sldLayoutChg chg="new del replId">
          <pc:chgData name="PALANIAPPAN Devarajan" userId="0ccb0e75-6f62-4860-b5c8-e1d1cc272866" providerId="ADAL" clId="{6BFA7752-9EC0-471E-AC56-E890149C7F72}" dt="2023-12-07T08:34:59.928" v="285" actId="2696"/>
          <pc:sldLayoutMkLst>
            <pc:docMk/>
            <pc:sldMasterMk cId="3464590390" sldId="2147483684"/>
            <pc:sldLayoutMk cId="3213573859" sldId="2147483690"/>
          </pc:sldLayoutMkLst>
        </pc:sldLayoutChg>
        <pc:sldLayoutChg chg="new del replId">
          <pc:chgData name="PALANIAPPAN Devarajan" userId="0ccb0e75-6f62-4860-b5c8-e1d1cc272866" providerId="ADAL" clId="{6BFA7752-9EC0-471E-AC56-E890149C7F72}" dt="2023-12-07T08:34:59.850" v="284" actId="2696"/>
          <pc:sldLayoutMkLst>
            <pc:docMk/>
            <pc:sldMasterMk cId="3464590390" sldId="2147483684"/>
            <pc:sldLayoutMk cId="4032575881" sldId="2147483691"/>
          </pc:sldLayoutMkLst>
        </pc:sldLayoutChg>
        <pc:sldLayoutChg chg="new del replId">
          <pc:chgData name="PALANIAPPAN Devarajan" userId="0ccb0e75-6f62-4860-b5c8-e1d1cc272866" providerId="ADAL" clId="{6BFA7752-9EC0-471E-AC56-E890149C7F72}" dt="2023-12-07T08:34:57.077" v="280" actId="2696"/>
          <pc:sldLayoutMkLst>
            <pc:docMk/>
            <pc:sldMasterMk cId="3464590390" sldId="2147483684"/>
            <pc:sldLayoutMk cId="1185257847" sldId="2147483692"/>
          </pc:sldLayoutMkLst>
        </pc:sldLayoutChg>
        <pc:sldLayoutChg chg="new del replId">
          <pc:chgData name="PALANIAPPAN Devarajan" userId="0ccb0e75-6f62-4860-b5c8-e1d1cc272866" providerId="ADAL" clId="{6BFA7752-9EC0-471E-AC56-E890149C7F72}" dt="2023-12-07T08:34:58.983" v="281" actId="2696"/>
          <pc:sldLayoutMkLst>
            <pc:docMk/>
            <pc:sldMasterMk cId="3464590390" sldId="2147483684"/>
            <pc:sldLayoutMk cId="1892972673" sldId="2147483693"/>
          </pc:sldLayoutMkLst>
        </pc:sldLayoutChg>
        <pc:sldLayoutChg chg="new del replId">
          <pc:chgData name="PALANIAPPAN Devarajan" userId="0ccb0e75-6f62-4860-b5c8-e1d1cc272866" providerId="ADAL" clId="{6BFA7752-9EC0-471E-AC56-E890149C7F72}" dt="2023-12-07T08:34:59.189" v="282" actId="2696"/>
          <pc:sldLayoutMkLst>
            <pc:docMk/>
            <pc:sldMasterMk cId="3464590390" sldId="2147483684"/>
            <pc:sldLayoutMk cId="1307210038" sldId="2147483694"/>
          </pc:sldLayoutMkLst>
        </pc:sldLayoutChg>
        <pc:sldLayoutChg chg="new del replId">
          <pc:chgData name="PALANIAPPAN Devarajan" userId="0ccb0e75-6f62-4860-b5c8-e1d1cc272866" providerId="ADAL" clId="{6BFA7752-9EC0-471E-AC56-E890149C7F72}" dt="2023-12-07T08:34:59.362" v="283" actId="2696"/>
          <pc:sldLayoutMkLst>
            <pc:docMk/>
            <pc:sldMasterMk cId="3464590390" sldId="2147483684"/>
            <pc:sldLayoutMk cId="4276529145" sldId="2147483695"/>
          </pc:sldLayoutMkLst>
        </pc:sldLayoutChg>
      </pc:sldMasterChg>
    </pc:docChg>
  </pc:docChgLst>
  <pc:docChgLst>
    <pc:chgData name="PALANIAPPAN Devarajan" userId="0ccb0e75-6f62-4860-b5c8-e1d1cc272866" providerId="ADAL" clId="{4531E013-473D-4648-911B-96B8DADA2326}"/>
    <pc:docChg chg="undo redo custSel addSld delSld modSld sldOrd modMainMaster">
      <pc:chgData name="PALANIAPPAN Devarajan" userId="0ccb0e75-6f62-4860-b5c8-e1d1cc272866" providerId="ADAL" clId="{4531E013-473D-4648-911B-96B8DADA2326}" dt="2024-02-05T11:30:28.659" v="3585"/>
      <pc:docMkLst>
        <pc:docMk/>
      </pc:docMkLst>
      <pc:sldChg chg="addSp delSp modSp mod modTransition setBg">
        <pc:chgData name="PALANIAPPAN Devarajan" userId="0ccb0e75-6f62-4860-b5c8-e1d1cc272866" providerId="ADAL" clId="{4531E013-473D-4648-911B-96B8DADA2326}" dt="2024-01-17T10:46:10.568" v="3334" actId="14100"/>
        <pc:sldMkLst>
          <pc:docMk/>
          <pc:sldMk cId="1108333823" sldId="256"/>
        </pc:sldMkLst>
        <pc:spChg chg="add del mod">
          <ac:chgData name="PALANIAPPAN Devarajan" userId="0ccb0e75-6f62-4860-b5c8-e1d1cc272866" providerId="ADAL" clId="{4531E013-473D-4648-911B-96B8DADA2326}" dt="2024-01-17T10:46:10.568" v="3334" actId="14100"/>
          <ac:spMkLst>
            <pc:docMk/>
            <pc:sldMk cId="1108333823" sldId="256"/>
            <ac:spMk id="2" creationId="{71D7A268-F8F6-97BC-400F-02AC67A50814}"/>
          </ac:spMkLst>
        </pc:spChg>
        <pc:spChg chg="mod">
          <ac:chgData name="PALANIAPPAN Devarajan" userId="0ccb0e75-6f62-4860-b5c8-e1d1cc272866" providerId="ADAL" clId="{4531E013-473D-4648-911B-96B8DADA2326}" dt="2024-01-17T10:03:36.142" v="3298" actId="1076"/>
          <ac:spMkLst>
            <pc:docMk/>
            <pc:sldMk cId="1108333823" sldId="256"/>
            <ac:spMk id="6" creationId="{38D663E1-F39D-79DE-135E-1373AAA53DC7}"/>
          </ac:spMkLst>
        </pc:spChg>
        <pc:spChg chg="add mod">
          <ac:chgData name="PALANIAPPAN Devarajan" userId="0ccb0e75-6f62-4860-b5c8-e1d1cc272866" providerId="ADAL" clId="{4531E013-473D-4648-911B-96B8DADA2326}" dt="2024-01-16T06:35:59.113" v="1839" actId="14100"/>
          <ac:spMkLst>
            <pc:docMk/>
            <pc:sldMk cId="1108333823" sldId="256"/>
            <ac:spMk id="7" creationId="{29FDC015-1960-C006-89BE-D3FC83D44445}"/>
          </ac:spMkLst>
        </pc:spChg>
        <pc:picChg chg="del">
          <ac:chgData name="PALANIAPPAN Devarajan" userId="0ccb0e75-6f62-4860-b5c8-e1d1cc272866" providerId="ADAL" clId="{4531E013-473D-4648-911B-96B8DADA2326}" dt="2024-01-16T06:29:49.576" v="1693" actId="478"/>
          <ac:picMkLst>
            <pc:docMk/>
            <pc:sldMk cId="1108333823" sldId="256"/>
            <ac:picMk id="2" creationId="{9C296C69-0621-B657-A912-9B17CBD64337}"/>
          </ac:picMkLst>
        </pc:picChg>
        <pc:picChg chg="add del mod">
          <ac:chgData name="PALANIAPPAN Devarajan" userId="0ccb0e75-6f62-4860-b5c8-e1d1cc272866" providerId="ADAL" clId="{4531E013-473D-4648-911B-96B8DADA2326}" dt="2024-01-17T10:44:01.573" v="3332" actId="1076"/>
          <ac:picMkLst>
            <pc:docMk/>
            <pc:sldMk cId="1108333823" sldId="256"/>
            <ac:picMk id="3" creationId="{44618ACE-2CB6-CE46-F856-660334841C37}"/>
          </ac:picMkLst>
        </pc:picChg>
        <pc:picChg chg="mod">
          <ac:chgData name="PALANIAPPAN Devarajan" userId="0ccb0e75-6f62-4860-b5c8-e1d1cc272866" providerId="ADAL" clId="{4531E013-473D-4648-911B-96B8DADA2326}" dt="2024-01-16T06:30:10.543" v="1698" actId="1076"/>
          <ac:picMkLst>
            <pc:docMk/>
            <pc:sldMk cId="1108333823" sldId="256"/>
            <ac:picMk id="4" creationId="{7AF99015-A782-E8CD-B485-F5EAAB059C19}"/>
          </ac:picMkLst>
        </pc:picChg>
        <pc:picChg chg="mod">
          <ac:chgData name="PALANIAPPAN Devarajan" userId="0ccb0e75-6f62-4860-b5c8-e1d1cc272866" providerId="ADAL" clId="{4531E013-473D-4648-911B-96B8DADA2326}" dt="2024-01-17T10:08:22.037" v="3299" actId="1076"/>
          <ac:picMkLst>
            <pc:docMk/>
            <pc:sldMk cId="1108333823" sldId="256"/>
            <ac:picMk id="9" creationId="{89BF4884-0585-0F1F-3FD7-C8331D60AE94}"/>
          </ac:picMkLst>
        </pc:picChg>
      </pc:sldChg>
      <pc:sldChg chg="addSp delSp modSp mod modTransition setBg">
        <pc:chgData name="PALANIAPPAN Devarajan" userId="0ccb0e75-6f62-4860-b5c8-e1d1cc272866" providerId="ADAL" clId="{4531E013-473D-4648-911B-96B8DADA2326}" dt="2024-01-16T12:48:08.127" v="3130"/>
        <pc:sldMkLst>
          <pc:docMk/>
          <pc:sldMk cId="3746073292" sldId="258"/>
        </pc:sldMkLst>
        <pc:spChg chg="add del">
          <ac:chgData name="PALANIAPPAN Devarajan" userId="0ccb0e75-6f62-4860-b5c8-e1d1cc272866" providerId="ADAL" clId="{4531E013-473D-4648-911B-96B8DADA2326}" dt="2024-01-06T05:40:23.100" v="2" actId="26606"/>
          <ac:spMkLst>
            <pc:docMk/>
            <pc:sldMk cId="3746073292" sldId="258"/>
            <ac:spMk id="219" creationId="{51935DB0-36D0-5C2E-7342-262D35382F26}"/>
          </ac:spMkLst>
        </pc:spChg>
        <pc:spChg chg="add del">
          <ac:chgData name="PALANIAPPAN Devarajan" userId="0ccb0e75-6f62-4860-b5c8-e1d1cc272866" providerId="ADAL" clId="{4531E013-473D-4648-911B-96B8DADA2326}" dt="2024-01-06T05:40:23.100" v="2" actId="26606"/>
          <ac:spMkLst>
            <pc:docMk/>
            <pc:sldMk cId="3746073292" sldId="258"/>
            <ac:spMk id="220" creationId="{53D31893-BB06-4F90-7CCA-0A7A2694FA80}"/>
          </ac:spMkLst>
        </pc:spChg>
        <pc:spChg chg="add del">
          <ac:chgData name="PALANIAPPAN Devarajan" userId="0ccb0e75-6f62-4860-b5c8-e1d1cc272866" providerId="ADAL" clId="{4531E013-473D-4648-911B-96B8DADA2326}" dt="2024-01-06T05:40:23.100" v="2" actId="26606"/>
          <ac:spMkLst>
            <pc:docMk/>
            <pc:sldMk cId="3746073292" sldId="258"/>
            <ac:spMk id="221" creationId="{3F8ABF93-7FE7-6D3B-6AD7-C3921745C20D}"/>
          </ac:spMkLst>
        </pc:spChg>
        <pc:spChg chg="add del">
          <ac:chgData name="PALANIAPPAN Devarajan" userId="0ccb0e75-6f62-4860-b5c8-e1d1cc272866" providerId="ADAL" clId="{4531E013-473D-4648-911B-96B8DADA2326}" dt="2024-01-06T05:40:23.100" v="2" actId="26606"/>
          <ac:spMkLst>
            <pc:docMk/>
            <pc:sldMk cId="3746073292" sldId="258"/>
            <ac:spMk id="222" creationId="{D3C4FB21-0C2C-3F62-3EC5-DD378DBD37B2}"/>
          </ac:spMkLst>
        </pc:spChg>
        <pc:spChg chg="add del">
          <ac:chgData name="PALANIAPPAN Devarajan" userId="0ccb0e75-6f62-4860-b5c8-e1d1cc272866" providerId="ADAL" clId="{4531E013-473D-4648-911B-96B8DADA2326}" dt="2024-01-06T05:40:23.086" v="1" actId="26606"/>
          <ac:spMkLst>
            <pc:docMk/>
            <pc:sldMk cId="3746073292" sldId="258"/>
            <ac:spMk id="227" creationId="{3B5F8FB9-93B9-4832-A062-85E1B6A5AFA4}"/>
          </ac:spMkLst>
        </pc:spChg>
        <pc:spChg chg="add del">
          <ac:chgData name="PALANIAPPAN Devarajan" userId="0ccb0e75-6f62-4860-b5c8-e1d1cc272866" providerId="ADAL" clId="{4531E013-473D-4648-911B-96B8DADA2326}" dt="2024-01-06T05:40:23.086" v="1" actId="26606"/>
          <ac:spMkLst>
            <pc:docMk/>
            <pc:sldMk cId="3746073292" sldId="258"/>
            <ac:spMk id="229" creationId="{F37E8EB2-7BE0-4F3D-921C-F4E9C2C14929}"/>
          </ac:spMkLst>
        </pc:spChg>
        <pc:spChg chg="add del">
          <ac:chgData name="PALANIAPPAN Devarajan" userId="0ccb0e75-6f62-4860-b5c8-e1d1cc272866" providerId="ADAL" clId="{4531E013-473D-4648-911B-96B8DADA2326}" dt="2024-01-06T05:40:23.086" v="1" actId="26606"/>
          <ac:spMkLst>
            <pc:docMk/>
            <pc:sldMk cId="3746073292" sldId="258"/>
            <ac:spMk id="231" creationId="{E77AE46B-A945-4A7E-9911-903176079DD0}"/>
          </ac:spMkLst>
        </pc:spChg>
        <pc:spChg chg="add del">
          <ac:chgData name="PALANIAPPAN Devarajan" userId="0ccb0e75-6f62-4860-b5c8-e1d1cc272866" providerId="ADAL" clId="{4531E013-473D-4648-911B-96B8DADA2326}" dt="2024-01-16T09:24:22.563" v="2347" actId="26606"/>
          <ac:spMkLst>
            <pc:docMk/>
            <pc:sldMk cId="3746073292" sldId="258"/>
            <ac:spMk id="233" creationId="{4613B4A9-1C7C-4729-A016-AB42D3979460}"/>
          </ac:spMkLst>
        </pc:spChg>
        <pc:spChg chg="add">
          <ac:chgData name="PALANIAPPAN Devarajan" userId="0ccb0e75-6f62-4860-b5c8-e1d1cc272866" providerId="ADAL" clId="{4531E013-473D-4648-911B-96B8DADA2326}" dt="2024-01-16T09:24:22.563" v="2347" actId="26606"/>
          <ac:spMkLst>
            <pc:docMk/>
            <pc:sldMk cId="3746073292" sldId="258"/>
            <ac:spMk id="235" creationId="{22F15A2D-2324-487D-A02A-BF46C5C580EB}"/>
          </ac:spMkLst>
        </pc:spChg>
        <pc:spChg chg="add">
          <ac:chgData name="PALANIAPPAN Devarajan" userId="0ccb0e75-6f62-4860-b5c8-e1d1cc272866" providerId="ADAL" clId="{4531E013-473D-4648-911B-96B8DADA2326}" dt="2024-01-16T09:24:22.563" v="2347" actId="26606"/>
          <ac:spMkLst>
            <pc:docMk/>
            <pc:sldMk cId="3746073292" sldId="258"/>
            <ac:spMk id="236" creationId="{2AEAFA59-923A-4F54-8B49-44C970BCC323}"/>
          </ac:spMkLst>
        </pc:spChg>
        <pc:spChg chg="add">
          <ac:chgData name="PALANIAPPAN Devarajan" userId="0ccb0e75-6f62-4860-b5c8-e1d1cc272866" providerId="ADAL" clId="{4531E013-473D-4648-911B-96B8DADA2326}" dt="2024-01-16T09:24:22.563" v="2347" actId="26606"/>
          <ac:spMkLst>
            <pc:docMk/>
            <pc:sldMk cId="3746073292" sldId="258"/>
            <ac:spMk id="237" creationId="{C37E9D4B-7BFA-4D10-B666-547BAC499469}"/>
          </ac:spMkLst>
        </pc:spChg>
        <pc:spChg chg="add del">
          <ac:chgData name="PALANIAPPAN Devarajan" userId="0ccb0e75-6f62-4860-b5c8-e1d1cc272866" providerId="ADAL" clId="{4531E013-473D-4648-911B-96B8DADA2326}" dt="2024-01-16T09:22:08.382" v="2316" actId="26606"/>
          <ac:spMkLst>
            <pc:docMk/>
            <pc:sldMk cId="3746073292" sldId="258"/>
            <ac:spMk id="238" creationId="{2215C6C6-E45C-4179-9FC1-E8A4C1D47430}"/>
          </ac:spMkLst>
        </pc:spChg>
        <pc:spChg chg="add del">
          <ac:chgData name="PALANIAPPAN Devarajan" userId="0ccb0e75-6f62-4860-b5c8-e1d1cc272866" providerId="ADAL" clId="{4531E013-473D-4648-911B-96B8DADA2326}" dt="2024-01-16T09:22:18.120" v="2320" actId="26606"/>
          <ac:spMkLst>
            <pc:docMk/>
            <pc:sldMk cId="3746073292" sldId="258"/>
            <ac:spMk id="242" creationId="{2AEAFA59-923A-4F54-8B49-44C970BCC323}"/>
          </ac:spMkLst>
        </pc:spChg>
        <pc:spChg chg="add del">
          <ac:chgData name="PALANIAPPAN Devarajan" userId="0ccb0e75-6f62-4860-b5c8-e1d1cc272866" providerId="ADAL" clId="{4531E013-473D-4648-911B-96B8DADA2326}" dt="2024-01-16T09:22:08.382" v="2316" actId="26606"/>
          <ac:spMkLst>
            <pc:docMk/>
            <pc:sldMk cId="3746073292" sldId="258"/>
            <ac:spMk id="244" creationId="{3776B14B-F2F4-4825-8DA8-8C7A0F2B3960}"/>
          </ac:spMkLst>
        </pc:spChg>
        <pc:spChg chg="add del">
          <ac:chgData name="PALANIAPPAN Devarajan" userId="0ccb0e75-6f62-4860-b5c8-e1d1cc272866" providerId="ADAL" clId="{4531E013-473D-4648-911B-96B8DADA2326}" dt="2024-01-16T09:22:11.309" v="2318" actId="26606"/>
          <ac:spMkLst>
            <pc:docMk/>
            <pc:sldMk cId="3746073292" sldId="258"/>
            <ac:spMk id="246" creationId="{3B5F8FB9-93B9-4832-A062-85E1B6A5AFA4}"/>
          </ac:spMkLst>
        </pc:spChg>
        <pc:spChg chg="add del">
          <ac:chgData name="PALANIAPPAN Devarajan" userId="0ccb0e75-6f62-4860-b5c8-e1d1cc272866" providerId="ADAL" clId="{4531E013-473D-4648-911B-96B8DADA2326}" dt="2024-01-16T09:22:11.309" v="2318" actId="26606"/>
          <ac:spMkLst>
            <pc:docMk/>
            <pc:sldMk cId="3746073292" sldId="258"/>
            <ac:spMk id="247" creationId="{F37E8EB2-7BE0-4F3D-921C-F4E9C2C14929}"/>
          </ac:spMkLst>
        </pc:spChg>
        <pc:spChg chg="add del">
          <ac:chgData name="PALANIAPPAN Devarajan" userId="0ccb0e75-6f62-4860-b5c8-e1d1cc272866" providerId="ADAL" clId="{4531E013-473D-4648-911B-96B8DADA2326}" dt="2024-01-16T09:22:11.309" v="2318" actId="26606"/>
          <ac:spMkLst>
            <pc:docMk/>
            <pc:sldMk cId="3746073292" sldId="258"/>
            <ac:spMk id="248" creationId="{E77AE46B-A945-4A7E-9911-903176079DD0}"/>
          </ac:spMkLst>
        </pc:spChg>
        <pc:spChg chg="add del">
          <ac:chgData name="PALANIAPPAN Devarajan" userId="0ccb0e75-6f62-4860-b5c8-e1d1cc272866" providerId="ADAL" clId="{4531E013-473D-4648-911B-96B8DADA2326}" dt="2024-01-16T09:22:18.120" v="2320" actId="26606"/>
          <ac:spMkLst>
            <pc:docMk/>
            <pc:sldMk cId="3746073292" sldId="258"/>
            <ac:spMk id="250" creationId="{22F15A2D-2324-487D-A02A-BF46C5C580EB}"/>
          </ac:spMkLst>
        </pc:spChg>
        <pc:spChg chg="add del">
          <ac:chgData name="PALANIAPPAN Devarajan" userId="0ccb0e75-6f62-4860-b5c8-e1d1cc272866" providerId="ADAL" clId="{4531E013-473D-4648-911B-96B8DADA2326}" dt="2024-01-16T09:22:18.120" v="2320" actId="26606"/>
          <ac:spMkLst>
            <pc:docMk/>
            <pc:sldMk cId="3746073292" sldId="258"/>
            <ac:spMk id="251" creationId="{17A7F34E-D418-47E2-9F86-2C45BBC31210}"/>
          </ac:spMkLst>
        </pc:spChg>
        <pc:spChg chg="add del">
          <ac:chgData name="PALANIAPPAN Devarajan" userId="0ccb0e75-6f62-4860-b5c8-e1d1cc272866" providerId="ADAL" clId="{4531E013-473D-4648-911B-96B8DADA2326}" dt="2024-01-16T09:23:39.285" v="2342" actId="26606"/>
          <ac:spMkLst>
            <pc:docMk/>
            <pc:sldMk cId="3746073292" sldId="258"/>
            <ac:spMk id="253" creationId="{3DAD86CA-8235-409B-982B-5E7A033E2392}"/>
          </ac:spMkLst>
        </pc:spChg>
        <pc:spChg chg="add del">
          <ac:chgData name="PALANIAPPAN Devarajan" userId="0ccb0e75-6f62-4860-b5c8-e1d1cc272866" providerId="ADAL" clId="{4531E013-473D-4648-911B-96B8DADA2326}" dt="2024-01-16T09:23:39.285" v="2342" actId="26606"/>
          <ac:spMkLst>
            <pc:docMk/>
            <pc:sldMk cId="3746073292" sldId="258"/>
            <ac:spMk id="254" creationId="{9F234FBA-3501-47B4-AE0C-AA4AFBC8F603}"/>
          </ac:spMkLst>
        </pc:spChg>
        <pc:spChg chg="add del">
          <ac:chgData name="PALANIAPPAN Devarajan" userId="0ccb0e75-6f62-4860-b5c8-e1d1cc272866" providerId="ADAL" clId="{4531E013-473D-4648-911B-96B8DADA2326}" dt="2024-01-16T09:23:39.285" v="2342" actId="26606"/>
          <ac:spMkLst>
            <pc:docMk/>
            <pc:sldMk cId="3746073292" sldId="258"/>
            <ac:spMk id="255" creationId="{B5EF893B-0491-416E-9D33-BADE9600792A}"/>
          </ac:spMkLst>
        </pc:spChg>
        <pc:grpChg chg="add del">
          <ac:chgData name="PALANIAPPAN Devarajan" userId="0ccb0e75-6f62-4860-b5c8-e1d1cc272866" providerId="ADAL" clId="{4531E013-473D-4648-911B-96B8DADA2326}" dt="2024-01-16T09:22:08.382" v="2316" actId="26606"/>
          <ac:grpSpMkLst>
            <pc:docMk/>
            <pc:sldMk cId="3746073292" sldId="258"/>
            <ac:grpSpMk id="240" creationId="{5FE9FE4C-C9E0-4C54-8010-EA9D29CD4D59}"/>
          </ac:grpSpMkLst>
        </pc:grpChg>
        <pc:picChg chg="mod">
          <ac:chgData name="PALANIAPPAN Devarajan" userId="0ccb0e75-6f62-4860-b5c8-e1d1cc272866" providerId="ADAL" clId="{4531E013-473D-4648-911B-96B8DADA2326}" dt="2024-01-16T09:25:43.118" v="2360" actId="1076"/>
          <ac:picMkLst>
            <pc:docMk/>
            <pc:sldMk cId="3746073292" sldId="258"/>
            <ac:picMk id="3" creationId="{B72DC1CA-A9B8-595E-6A45-669315FF06E1}"/>
          </ac:picMkLst>
        </pc:picChg>
        <pc:cxnChg chg="add del">
          <ac:chgData name="PALANIAPPAN Devarajan" userId="0ccb0e75-6f62-4860-b5c8-e1d1cc272866" providerId="ADAL" clId="{4531E013-473D-4648-911B-96B8DADA2326}" dt="2024-01-16T09:23:39.285" v="2342" actId="26606"/>
          <ac:cxnSpMkLst>
            <pc:docMk/>
            <pc:sldMk cId="3746073292" sldId="258"/>
            <ac:cxnSpMk id="256"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1618717082" sldId="259"/>
        </pc:sldMkLst>
        <pc:picChg chg="mod">
          <ac:chgData name="PALANIAPPAN Devarajan" userId="0ccb0e75-6f62-4860-b5c8-e1d1cc272866" providerId="ADAL" clId="{4531E013-473D-4648-911B-96B8DADA2326}" dt="2024-01-16T09:23:56.195" v="2346" actId="1076"/>
          <ac:picMkLst>
            <pc:docMk/>
            <pc:sldMk cId="1618717082" sldId="259"/>
            <ac:picMk id="2" creationId="{4FC51E83-06E8-B0AD-1343-87EE73A43560}"/>
          </ac:picMkLst>
        </pc:picChg>
        <pc:picChg chg="mod">
          <ac:chgData name="PALANIAPPAN Devarajan" userId="0ccb0e75-6f62-4860-b5c8-e1d1cc272866" providerId="ADAL" clId="{4531E013-473D-4648-911B-96B8DADA2326}" dt="2024-01-16T09:23:36.148" v="2335" actId="1076"/>
          <ac:picMkLst>
            <pc:docMk/>
            <pc:sldMk cId="1618717082" sldId="259"/>
            <ac:picMk id="3" creationId="{FF4F6D5B-FA84-C45C-E3BB-6EB8142ED499}"/>
          </ac:picMkLst>
        </pc:picChg>
        <pc:picChg chg="add del mod">
          <ac:chgData name="PALANIAPPAN Devarajan" userId="0ccb0e75-6f62-4860-b5c8-e1d1cc272866" providerId="ADAL" clId="{4531E013-473D-4648-911B-96B8DADA2326}" dt="2024-01-16T09:23:46.856" v="2344" actId="478"/>
          <ac:picMkLst>
            <pc:docMk/>
            <pc:sldMk cId="1618717082" sldId="259"/>
            <ac:picMk id="4" creationId="{383E92FC-3940-E186-CA5A-FDBAA27498AA}"/>
          </ac:picMkLst>
        </pc:picChg>
      </pc:sldChg>
      <pc:sldChg chg="addSp delSp modSp mod modTransition setBg">
        <pc:chgData name="PALANIAPPAN Devarajan" userId="0ccb0e75-6f62-4860-b5c8-e1d1cc272866" providerId="ADAL" clId="{4531E013-473D-4648-911B-96B8DADA2326}" dt="2024-01-24T14:53:57.291" v="3583" actId="478"/>
        <pc:sldMkLst>
          <pc:docMk/>
          <pc:sldMk cId="3601926064" sldId="261"/>
        </pc:sldMkLst>
        <pc:spChg chg="mod">
          <ac:chgData name="PALANIAPPAN Devarajan" userId="0ccb0e75-6f62-4860-b5c8-e1d1cc272866" providerId="ADAL" clId="{4531E013-473D-4648-911B-96B8DADA2326}" dt="2024-01-16T10:53:37.291" v="2954" actId="26606"/>
          <ac:spMkLst>
            <pc:docMk/>
            <pc:sldMk cId="3601926064" sldId="261"/>
            <ac:spMk id="3" creationId="{DB51F9BD-BE84-E504-9F1A-7C664C8DBFC9}"/>
          </ac:spMkLst>
        </pc:spChg>
        <pc:spChg chg="del">
          <ac:chgData name="PALANIAPPAN Devarajan" userId="0ccb0e75-6f62-4860-b5c8-e1d1cc272866" providerId="ADAL" clId="{4531E013-473D-4648-911B-96B8DADA2326}" dt="2024-01-16T10:52:33.952" v="2942" actId="26606"/>
          <ac:spMkLst>
            <pc:docMk/>
            <pc:sldMk cId="3601926064" sldId="261"/>
            <ac:spMk id="144" creationId="{47942995-B07F-4636-9A06-C6A104B260A8}"/>
          </ac:spMkLst>
        </pc:spChg>
        <pc:spChg chg="del">
          <ac:chgData name="PALANIAPPAN Devarajan" userId="0ccb0e75-6f62-4860-b5c8-e1d1cc272866" providerId="ADAL" clId="{4531E013-473D-4648-911B-96B8DADA2326}" dt="2024-01-16T10:52:33.952" v="2942" actId="26606"/>
          <ac:spMkLst>
            <pc:docMk/>
            <pc:sldMk cId="3601926064" sldId="261"/>
            <ac:spMk id="162" creationId="{B81933D1-5615-42C7-9C0B-4EB7105CCE2D}"/>
          </ac:spMkLst>
        </pc:spChg>
        <pc:spChg chg="del">
          <ac:chgData name="PALANIAPPAN Devarajan" userId="0ccb0e75-6f62-4860-b5c8-e1d1cc272866" providerId="ADAL" clId="{4531E013-473D-4648-911B-96B8DADA2326}" dt="2024-01-16T10:52:33.952" v="2942" actId="26606"/>
          <ac:spMkLst>
            <pc:docMk/>
            <pc:sldMk cId="3601926064" sldId="261"/>
            <ac:spMk id="163" creationId="{19C9EAEA-39D0-4B0E-A0EB-51E7B26740B1}"/>
          </ac:spMkLst>
        </pc:spChg>
        <pc:spChg chg="add del">
          <ac:chgData name="PALANIAPPAN Devarajan" userId="0ccb0e75-6f62-4860-b5c8-e1d1cc272866" providerId="ADAL" clId="{4531E013-473D-4648-911B-96B8DADA2326}" dt="2024-01-16T10:53:37.291" v="2954" actId="26606"/>
          <ac:spMkLst>
            <pc:docMk/>
            <pc:sldMk cId="3601926064" sldId="261"/>
            <ac:spMk id="168" creationId="{47942995-B07F-4636-9A06-C6A104B260A8}"/>
          </ac:spMkLst>
        </pc:spChg>
        <pc:spChg chg="add del">
          <ac:chgData name="PALANIAPPAN Devarajan" userId="0ccb0e75-6f62-4860-b5c8-e1d1cc272866" providerId="ADAL" clId="{4531E013-473D-4648-911B-96B8DADA2326}" dt="2024-01-16T10:53:37.291" v="2954" actId="26606"/>
          <ac:spMkLst>
            <pc:docMk/>
            <pc:sldMk cId="3601926064" sldId="261"/>
            <ac:spMk id="175" creationId="{B81933D1-5615-42C7-9C0B-4EB7105CCE2D}"/>
          </ac:spMkLst>
        </pc:spChg>
        <pc:spChg chg="add del">
          <ac:chgData name="PALANIAPPAN Devarajan" userId="0ccb0e75-6f62-4860-b5c8-e1d1cc272866" providerId="ADAL" clId="{4531E013-473D-4648-911B-96B8DADA2326}" dt="2024-01-16T10:53:37.291" v="2954" actId="26606"/>
          <ac:spMkLst>
            <pc:docMk/>
            <pc:sldMk cId="3601926064" sldId="261"/>
            <ac:spMk id="177" creationId="{19C9EAEA-39D0-4B0E-A0EB-51E7B26740B1}"/>
          </ac:spMkLst>
        </pc:spChg>
        <pc:spChg chg="add del">
          <ac:chgData name="PALANIAPPAN Devarajan" userId="0ccb0e75-6f62-4860-b5c8-e1d1cc272866" providerId="ADAL" clId="{4531E013-473D-4648-911B-96B8DADA2326}" dt="2024-01-16T10:53:37.291" v="2954" actId="26606"/>
          <ac:spMkLst>
            <pc:docMk/>
            <pc:sldMk cId="3601926064" sldId="261"/>
            <ac:spMk id="179" creationId="{91DC6ABD-215C-4EA8-A483-CEF5B99AB385}"/>
          </ac:spMkLst>
        </pc:spChg>
        <pc:spChg chg="add del">
          <ac:chgData name="PALANIAPPAN Devarajan" userId="0ccb0e75-6f62-4860-b5c8-e1d1cc272866" providerId="ADAL" clId="{4531E013-473D-4648-911B-96B8DADA2326}" dt="2024-01-16T10:53:27.472" v="2952" actId="26606"/>
          <ac:spMkLst>
            <pc:docMk/>
            <pc:sldMk cId="3601926064" sldId="261"/>
            <ac:spMk id="182" creationId="{BA79A7CF-01AF-4178-9369-94E0C90EB046}"/>
          </ac:spMkLst>
        </pc:spChg>
        <pc:spChg chg="add del">
          <ac:chgData name="PALANIAPPAN Devarajan" userId="0ccb0e75-6f62-4860-b5c8-e1d1cc272866" providerId="ADAL" clId="{4531E013-473D-4648-911B-96B8DADA2326}" dt="2024-01-16T10:53:37.291" v="2954" actId="26606"/>
          <ac:spMkLst>
            <pc:docMk/>
            <pc:sldMk cId="3601926064" sldId="261"/>
            <ac:spMk id="183" creationId="{04357C93-F0CB-4A1C-8F77-4E9063789819}"/>
          </ac:spMkLst>
        </pc:spChg>
        <pc:spChg chg="add del">
          <ac:chgData name="PALANIAPPAN Devarajan" userId="0ccb0e75-6f62-4860-b5c8-e1d1cc272866" providerId="ADAL" clId="{4531E013-473D-4648-911B-96B8DADA2326}" dt="2024-01-16T10:53:27.472" v="2952" actId="26606"/>
          <ac:spMkLst>
            <pc:docMk/>
            <pc:sldMk cId="3601926064" sldId="261"/>
            <ac:spMk id="184" creationId="{99413ED5-9ED4-4772-BCE4-2BCAE6B12E35}"/>
          </ac:spMkLst>
        </pc:spChg>
        <pc:spChg chg="add del">
          <ac:chgData name="PALANIAPPAN Devarajan" userId="0ccb0e75-6f62-4860-b5c8-e1d1cc272866" providerId="ADAL" clId="{4531E013-473D-4648-911B-96B8DADA2326}" dt="2024-01-16T10:53:27.472" v="2952" actId="26606"/>
          <ac:spMkLst>
            <pc:docMk/>
            <pc:sldMk cId="3601926064" sldId="261"/>
            <ac:spMk id="186" creationId="{04357C93-F0CB-4A1C-8F77-4E9063789819}"/>
          </ac:spMkLst>
        </pc:spChg>
        <pc:spChg chg="add del">
          <ac:chgData name="PALANIAPPAN Devarajan" userId="0ccb0e75-6f62-4860-b5c8-e1d1cc272866" providerId="ADAL" clId="{4531E013-473D-4648-911B-96B8DADA2326}" dt="2024-01-16T10:53:27.472" v="2952" actId="26606"/>
          <ac:spMkLst>
            <pc:docMk/>
            <pc:sldMk cId="3601926064" sldId="261"/>
            <ac:spMk id="188" creationId="{90F533E9-6690-41A8-A372-4C6C622D028D}"/>
          </ac:spMkLst>
        </pc:spChg>
        <pc:grpChg chg="del">
          <ac:chgData name="PALANIAPPAN Devarajan" userId="0ccb0e75-6f62-4860-b5c8-e1d1cc272866" providerId="ADAL" clId="{4531E013-473D-4648-911B-96B8DADA2326}" dt="2024-01-16T10:52:33.952" v="2942" actId="26606"/>
          <ac:grpSpMkLst>
            <pc:docMk/>
            <pc:sldMk cId="3601926064" sldId="261"/>
            <ac:grpSpMk id="149" creationId="{032D8612-31EB-44CF-A1D0-14FD4C705424}"/>
          </ac:grpSpMkLst>
        </pc:grpChg>
        <pc:grpChg chg="add del">
          <ac:chgData name="PALANIAPPAN Devarajan" userId="0ccb0e75-6f62-4860-b5c8-e1d1cc272866" providerId="ADAL" clId="{4531E013-473D-4648-911B-96B8DADA2326}" dt="2024-01-16T10:53:37.291" v="2954" actId="26606"/>
          <ac:grpSpMkLst>
            <pc:docMk/>
            <pc:sldMk cId="3601926064" sldId="261"/>
            <ac:grpSpMk id="170" creationId="{032D8612-31EB-44CF-A1D0-14FD4C705424}"/>
          </ac:grpSpMkLst>
        </pc:grpChg>
        <pc:grpChg chg="add del">
          <ac:chgData name="PALANIAPPAN Devarajan" userId="0ccb0e75-6f62-4860-b5c8-e1d1cc272866" providerId="ADAL" clId="{4531E013-473D-4648-911B-96B8DADA2326}" dt="2024-01-16T10:53:37.291" v="2954" actId="26606"/>
          <ac:grpSpMkLst>
            <pc:docMk/>
            <pc:sldMk cId="3601926064" sldId="261"/>
            <ac:grpSpMk id="180" creationId="{3AF6A671-C637-4547-85F4-51B6D1881399}"/>
          </ac:grpSpMkLst>
        </pc:grpChg>
        <pc:graphicFrameChg chg="add mod modGraphic">
          <ac:chgData name="PALANIAPPAN Devarajan" userId="0ccb0e75-6f62-4860-b5c8-e1d1cc272866" providerId="ADAL" clId="{4531E013-473D-4648-911B-96B8DADA2326}" dt="2024-01-24T06:48:13.136" v="3581" actId="14100"/>
          <ac:graphicFrameMkLst>
            <pc:docMk/>
            <pc:sldMk cId="3601926064" sldId="261"/>
            <ac:graphicFrameMk id="5" creationId="{FA12047C-1D7A-7801-C04D-459F092CCD9E}"/>
          </ac:graphicFrameMkLst>
        </pc:graphicFrameChg>
        <pc:picChg chg="del">
          <ac:chgData name="PALANIAPPAN Devarajan" userId="0ccb0e75-6f62-4860-b5c8-e1d1cc272866" providerId="ADAL" clId="{4531E013-473D-4648-911B-96B8DADA2326}" dt="2024-01-16T10:04:03.597" v="2685" actId="478"/>
          <ac:picMkLst>
            <pc:docMk/>
            <pc:sldMk cId="3601926064" sldId="261"/>
            <ac:picMk id="2" creationId="{A8BA4DFE-34D2-B5A6-04B1-D00F7502CBE2}"/>
          </ac:picMkLst>
        </pc:picChg>
        <pc:picChg chg="add del mod">
          <ac:chgData name="PALANIAPPAN Devarajan" userId="0ccb0e75-6f62-4860-b5c8-e1d1cc272866" providerId="ADAL" clId="{4531E013-473D-4648-911B-96B8DADA2326}" dt="2024-01-24T14:53:57.291" v="3583" actId="478"/>
          <ac:picMkLst>
            <pc:docMk/>
            <pc:sldMk cId="3601926064" sldId="261"/>
            <ac:picMk id="4" creationId="{D0DBF5E4-86A3-764D-47D7-DB6A9114D0A1}"/>
          </ac:picMkLst>
        </pc:picChg>
        <pc:picChg chg="del">
          <ac:chgData name="PALANIAPPAN Devarajan" userId="0ccb0e75-6f62-4860-b5c8-e1d1cc272866" providerId="ADAL" clId="{4531E013-473D-4648-911B-96B8DADA2326}" dt="2024-01-16T10:04:07.547" v="2686" actId="478"/>
          <ac:picMkLst>
            <pc:docMk/>
            <pc:sldMk cId="3601926064" sldId="261"/>
            <ac:picMk id="4" creationId="{EA18A8B5-5FD2-F9C0-E95E-93C810D91711}"/>
          </ac:picMkLst>
        </pc:picChg>
      </pc:sldChg>
      <pc:sldChg chg="addSp delSp modSp mod modTransition setBg">
        <pc:chgData name="PALANIAPPAN Devarajan" userId="0ccb0e75-6f62-4860-b5c8-e1d1cc272866" providerId="ADAL" clId="{4531E013-473D-4648-911B-96B8DADA2326}" dt="2024-01-16T12:48:08.127" v="3130"/>
        <pc:sldMkLst>
          <pc:docMk/>
          <pc:sldMk cId="3440000441" sldId="263"/>
        </pc:sldMkLst>
        <pc:spChg chg="del">
          <ac:chgData name="PALANIAPPAN Devarajan" userId="0ccb0e75-6f62-4860-b5c8-e1d1cc272866" providerId="ADAL" clId="{4531E013-473D-4648-911B-96B8DADA2326}" dt="2024-01-16T07:27:00.252" v="2127" actId="26606"/>
          <ac:spMkLst>
            <pc:docMk/>
            <pc:sldMk cId="3440000441" sldId="263"/>
            <ac:spMk id="30" creationId="{F3060C83-F051-4F0E-ABAD-AA0DFC48B218}"/>
          </ac:spMkLst>
        </pc:spChg>
        <pc:spChg chg="del">
          <ac:chgData name="PALANIAPPAN Devarajan" userId="0ccb0e75-6f62-4860-b5c8-e1d1cc272866" providerId="ADAL" clId="{4531E013-473D-4648-911B-96B8DADA2326}" dt="2024-01-16T07:27:00.252" v="2127" actId="26606"/>
          <ac:spMkLst>
            <pc:docMk/>
            <pc:sldMk cId="3440000441" sldId="263"/>
            <ac:spMk id="32" creationId="{83C98ABE-055B-441F-B07E-44F97F083C39}"/>
          </ac:spMkLst>
        </pc:spChg>
        <pc:spChg chg="del">
          <ac:chgData name="PALANIAPPAN Devarajan" userId="0ccb0e75-6f62-4860-b5c8-e1d1cc272866" providerId="ADAL" clId="{4531E013-473D-4648-911B-96B8DADA2326}" dt="2024-01-16T07:27:00.252" v="2127" actId="26606"/>
          <ac:spMkLst>
            <pc:docMk/>
            <pc:sldMk cId="3440000441" sldId="263"/>
            <ac:spMk id="34" creationId="{29FDB030-9B49-4CED-8CCD-4D99382388AC}"/>
          </ac:spMkLst>
        </pc:spChg>
        <pc:spChg chg="del">
          <ac:chgData name="PALANIAPPAN Devarajan" userId="0ccb0e75-6f62-4860-b5c8-e1d1cc272866" providerId="ADAL" clId="{4531E013-473D-4648-911B-96B8DADA2326}" dt="2024-01-16T07:27:00.252" v="2127" actId="26606"/>
          <ac:spMkLst>
            <pc:docMk/>
            <pc:sldMk cId="3440000441" sldId="263"/>
            <ac:spMk id="36" creationId="{3783CA14-24A1-485C-8B30-D6A5D87987AD}"/>
          </ac:spMkLst>
        </pc:spChg>
        <pc:spChg chg="del">
          <ac:chgData name="PALANIAPPAN Devarajan" userId="0ccb0e75-6f62-4860-b5c8-e1d1cc272866" providerId="ADAL" clId="{4531E013-473D-4648-911B-96B8DADA2326}" dt="2024-01-16T07:27:00.252" v="2127" actId="26606"/>
          <ac:spMkLst>
            <pc:docMk/>
            <pc:sldMk cId="3440000441" sldId="263"/>
            <ac:spMk id="38" creationId="{9A97C86A-04D6-40F7-AE84-31AB43E6A846}"/>
          </ac:spMkLst>
        </pc:spChg>
        <pc:spChg chg="del">
          <ac:chgData name="PALANIAPPAN Devarajan" userId="0ccb0e75-6f62-4860-b5c8-e1d1cc272866" providerId="ADAL" clId="{4531E013-473D-4648-911B-96B8DADA2326}" dt="2024-01-16T07:27:00.252" v="2127" actId="26606"/>
          <ac:spMkLst>
            <pc:docMk/>
            <pc:sldMk cId="3440000441" sldId="263"/>
            <ac:spMk id="40" creationId="{FF9F2414-84E8-453E-B1F3-389FDE8192D9}"/>
          </ac:spMkLst>
        </pc:spChg>
        <pc:spChg chg="del">
          <ac:chgData name="PALANIAPPAN Devarajan" userId="0ccb0e75-6f62-4860-b5c8-e1d1cc272866" providerId="ADAL" clId="{4531E013-473D-4648-911B-96B8DADA2326}" dt="2024-01-16T07:27:00.252" v="2127" actId="26606"/>
          <ac:spMkLst>
            <pc:docMk/>
            <pc:sldMk cId="3440000441" sldId="263"/>
            <ac:spMk id="42" creationId="{3ECA69A1-7536-43AC-85EF-C7106179F5ED}"/>
          </ac:spMkLst>
        </pc:spChg>
        <pc:spChg chg="add del">
          <ac:chgData name="PALANIAPPAN Devarajan" userId="0ccb0e75-6f62-4860-b5c8-e1d1cc272866" providerId="ADAL" clId="{4531E013-473D-4648-911B-96B8DADA2326}" dt="2024-01-16T07:27:48.292" v="2134" actId="26606"/>
          <ac:spMkLst>
            <pc:docMk/>
            <pc:sldMk cId="3440000441" sldId="263"/>
            <ac:spMk id="44" creationId="{63644BFD-D22E-4019-B666-387DA51AEAFD}"/>
          </ac:spMkLst>
        </pc:spChg>
        <pc:spChg chg="add del">
          <ac:chgData name="PALANIAPPAN Devarajan" userId="0ccb0e75-6f62-4860-b5c8-e1d1cc272866" providerId="ADAL" clId="{4531E013-473D-4648-911B-96B8DADA2326}" dt="2024-01-16T07:27:48.292" v="2134" actId="26606"/>
          <ac:spMkLst>
            <pc:docMk/>
            <pc:sldMk cId="3440000441" sldId="263"/>
            <ac:spMk id="48" creationId="{3776B14B-F2F4-4825-8DA8-8C7A0F2B3960}"/>
          </ac:spMkLst>
        </pc:spChg>
        <pc:spChg chg="add">
          <ac:chgData name="PALANIAPPAN Devarajan" userId="0ccb0e75-6f62-4860-b5c8-e1d1cc272866" providerId="ADAL" clId="{4531E013-473D-4648-911B-96B8DADA2326}" dt="2024-01-16T07:27:48.292" v="2134" actId="26606"/>
          <ac:spMkLst>
            <pc:docMk/>
            <pc:sldMk cId="3440000441" sldId="263"/>
            <ac:spMk id="55" creationId="{3DAD86CA-8235-409B-982B-5E7A033E2392}"/>
          </ac:spMkLst>
        </pc:spChg>
        <pc:spChg chg="add">
          <ac:chgData name="PALANIAPPAN Devarajan" userId="0ccb0e75-6f62-4860-b5c8-e1d1cc272866" providerId="ADAL" clId="{4531E013-473D-4648-911B-96B8DADA2326}" dt="2024-01-16T07:27:48.292" v="2134" actId="26606"/>
          <ac:spMkLst>
            <pc:docMk/>
            <pc:sldMk cId="3440000441" sldId="263"/>
            <ac:spMk id="57" creationId="{9F234FBA-3501-47B4-AE0C-AA4AFBC8F603}"/>
          </ac:spMkLst>
        </pc:spChg>
        <pc:spChg chg="add">
          <ac:chgData name="PALANIAPPAN Devarajan" userId="0ccb0e75-6f62-4860-b5c8-e1d1cc272866" providerId="ADAL" clId="{4531E013-473D-4648-911B-96B8DADA2326}" dt="2024-01-16T07:27:48.292" v="2134" actId="26606"/>
          <ac:spMkLst>
            <pc:docMk/>
            <pc:sldMk cId="3440000441" sldId="263"/>
            <ac:spMk id="59" creationId="{B5EF893B-0491-416E-9D33-BADE9600792A}"/>
          </ac:spMkLst>
        </pc:spChg>
        <pc:grpChg chg="add del">
          <ac:chgData name="PALANIAPPAN Devarajan" userId="0ccb0e75-6f62-4860-b5c8-e1d1cc272866" providerId="ADAL" clId="{4531E013-473D-4648-911B-96B8DADA2326}" dt="2024-01-16T07:27:48.292" v="2134" actId="26606"/>
          <ac:grpSpMkLst>
            <pc:docMk/>
            <pc:sldMk cId="3440000441" sldId="263"/>
            <ac:grpSpMk id="45" creationId="{5FE9FE4C-C9E0-4C54-8010-EA9D29CD4D59}"/>
          </ac:grpSpMkLst>
        </pc:grpChg>
        <pc:picChg chg="mod">
          <ac:chgData name="PALANIAPPAN Devarajan" userId="0ccb0e75-6f62-4860-b5c8-e1d1cc272866" providerId="ADAL" clId="{4531E013-473D-4648-911B-96B8DADA2326}" dt="2024-01-16T10:19:51.707" v="2831" actId="1076"/>
          <ac:picMkLst>
            <pc:docMk/>
            <pc:sldMk cId="3440000441" sldId="263"/>
            <ac:picMk id="3" creationId="{C0BA9D03-2183-19B7-36C9-4F3A500AE6DC}"/>
          </ac:picMkLst>
        </pc:picChg>
        <pc:cxnChg chg="add">
          <ac:chgData name="PALANIAPPAN Devarajan" userId="0ccb0e75-6f62-4860-b5c8-e1d1cc272866" providerId="ADAL" clId="{4531E013-473D-4648-911B-96B8DADA2326}" dt="2024-01-16T07:27:48.292" v="2134" actId="26606"/>
          <ac:cxnSpMkLst>
            <pc:docMk/>
            <pc:sldMk cId="3440000441" sldId="263"/>
            <ac:cxnSpMk id="61" creationId="{469F4FF8-F8B0-4630-BA1B-0D8B324CD5FF}"/>
          </ac:cxnSpMkLst>
        </pc:cxnChg>
      </pc:sldChg>
      <pc:sldChg chg="addSp delSp modSp mod modTransition setBg">
        <pc:chgData name="PALANIAPPAN Devarajan" userId="0ccb0e75-6f62-4860-b5c8-e1d1cc272866" providerId="ADAL" clId="{4531E013-473D-4648-911B-96B8DADA2326}" dt="2024-01-17T10:52:49.477" v="3362" actId="20577"/>
        <pc:sldMkLst>
          <pc:docMk/>
          <pc:sldMk cId="466637426" sldId="264"/>
        </pc:sldMkLst>
        <pc:spChg chg="mod">
          <ac:chgData name="PALANIAPPAN Devarajan" userId="0ccb0e75-6f62-4860-b5c8-e1d1cc272866" providerId="ADAL" clId="{4531E013-473D-4648-911B-96B8DADA2326}" dt="2024-01-17T10:52:49.477" v="3362" actId="20577"/>
          <ac:spMkLst>
            <pc:docMk/>
            <pc:sldMk cId="466637426" sldId="264"/>
            <ac:spMk id="3" creationId="{537B1A4D-5167-487F-44C3-774F90CE7D4D}"/>
          </ac:spMkLst>
        </pc:spChg>
        <pc:spChg chg="mod">
          <ac:chgData name="PALANIAPPAN Devarajan" userId="0ccb0e75-6f62-4860-b5c8-e1d1cc272866" providerId="ADAL" clId="{4531E013-473D-4648-911B-96B8DADA2326}" dt="2024-01-16T07:23:17.214" v="2094" actId="1076"/>
          <ac:spMkLst>
            <pc:docMk/>
            <pc:sldMk cId="466637426" sldId="264"/>
            <ac:spMk id="6" creationId="{F027EBC5-50C2-A9D1-1D55-23B00C383E3D}"/>
          </ac:spMkLst>
        </pc:spChg>
        <pc:spChg chg="del">
          <ac:chgData name="PALANIAPPAN Devarajan" userId="0ccb0e75-6f62-4860-b5c8-e1d1cc272866" providerId="ADAL" clId="{4531E013-473D-4648-911B-96B8DADA2326}" dt="2024-01-16T06:37:03.154" v="1840" actId="26606"/>
          <ac:spMkLst>
            <pc:docMk/>
            <pc:sldMk cId="466637426" sldId="264"/>
            <ac:spMk id="151" creationId="{B50AB553-2A96-4A92-96F2-93548E096954}"/>
          </ac:spMkLst>
        </pc:spChg>
        <pc:spChg chg="add del">
          <ac:chgData name="PALANIAPPAN Devarajan" userId="0ccb0e75-6f62-4860-b5c8-e1d1cc272866" providerId="ADAL" clId="{4531E013-473D-4648-911B-96B8DADA2326}" dt="2024-01-16T06:38:04.622" v="1855" actId="26606"/>
          <ac:spMkLst>
            <pc:docMk/>
            <pc:sldMk cId="466637426" sldId="264"/>
            <ac:spMk id="153" creationId="{2EB492CD-616E-47F8-933B-5E2D952A0593}"/>
          </ac:spMkLst>
        </pc:spChg>
        <pc:spChg chg="add del">
          <ac:chgData name="PALANIAPPAN Devarajan" userId="0ccb0e75-6f62-4860-b5c8-e1d1cc272866" providerId="ADAL" clId="{4531E013-473D-4648-911B-96B8DADA2326}" dt="2024-01-16T06:38:04.622" v="1855" actId="26606"/>
          <ac:spMkLst>
            <pc:docMk/>
            <pc:sldMk cId="466637426" sldId="264"/>
            <ac:spMk id="158" creationId="{59383CF9-23B5-4335-9B21-1791C4CF1C75}"/>
          </ac:spMkLst>
        </pc:spChg>
        <pc:spChg chg="add del">
          <ac:chgData name="PALANIAPPAN Devarajan" userId="0ccb0e75-6f62-4860-b5c8-e1d1cc272866" providerId="ADAL" clId="{4531E013-473D-4648-911B-96B8DADA2326}" dt="2024-01-16T06:38:04.622" v="1855" actId="26606"/>
          <ac:spMkLst>
            <pc:docMk/>
            <pc:sldMk cId="466637426" sldId="264"/>
            <ac:spMk id="160" creationId="{0007FE00-9498-4706-B255-6437B0252C02}"/>
          </ac:spMkLst>
        </pc:spChg>
        <pc:spChg chg="add del">
          <ac:chgData name="PALANIAPPAN Devarajan" userId="0ccb0e75-6f62-4860-b5c8-e1d1cc272866" providerId="ADAL" clId="{4531E013-473D-4648-911B-96B8DADA2326}" dt="2024-01-16T06:37:45.024" v="1852" actId="26606"/>
          <ac:spMkLst>
            <pc:docMk/>
            <pc:sldMk cId="466637426" sldId="264"/>
            <ac:spMk id="165" creationId="{3AD318CC-E2A8-4E27-9548-A047A78999B1}"/>
          </ac:spMkLst>
        </pc:spChg>
        <pc:spChg chg="add del">
          <ac:chgData name="PALANIAPPAN Devarajan" userId="0ccb0e75-6f62-4860-b5c8-e1d1cc272866" providerId="ADAL" clId="{4531E013-473D-4648-911B-96B8DADA2326}" dt="2024-01-16T06:37:45.024" v="1852" actId="26606"/>
          <ac:spMkLst>
            <pc:docMk/>
            <pc:sldMk cId="466637426" sldId="264"/>
            <ac:spMk id="171" creationId="{2C1BBA94-3F40-40AA-8BB9-E69E25E537C1}"/>
          </ac:spMkLst>
        </pc:spChg>
        <pc:spChg chg="add del">
          <ac:chgData name="PALANIAPPAN Devarajan" userId="0ccb0e75-6f62-4860-b5c8-e1d1cc272866" providerId="ADAL" clId="{4531E013-473D-4648-911B-96B8DADA2326}" dt="2024-01-16T06:38:04.606" v="1854" actId="26606"/>
          <ac:spMkLst>
            <pc:docMk/>
            <pc:sldMk cId="466637426" sldId="264"/>
            <ac:spMk id="173" creationId="{100EDD19-6802-4EC3-95CE-CFFAB042CFD6}"/>
          </ac:spMkLst>
        </pc:spChg>
        <pc:spChg chg="add del">
          <ac:chgData name="PALANIAPPAN Devarajan" userId="0ccb0e75-6f62-4860-b5c8-e1d1cc272866" providerId="ADAL" clId="{4531E013-473D-4648-911B-96B8DADA2326}" dt="2024-01-16T06:38:04.606" v="1854" actId="26606"/>
          <ac:spMkLst>
            <pc:docMk/>
            <pc:sldMk cId="466637426" sldId="264"/>
            <ac:spMk id="174" creationId="{DB17E863-922E-4C26-BD64-E8FD41D28661}"/>
          </ac:spMkLst>
        </pc:spChg>
        <pc:spChg chg="add del">
          <ac:chgData name="PALANIAPPAN Devarajan" userId="0ccb0e75-6f62-4860-b5c8-e1d1cc272866" providerId="ADAL" clId="{4531E013-473D-4648-911B-96B8DADA2326}" dt="2024-01-16T06:39:11.008" v="1878" actId="26606"/>
          <ac:spMkLst>
            <pc:docMk/>
            <pc:sldMk cId="466637426" sldId="264"/>
            <ac:spMk id="176" creationId="{3AD318CC-E2A8-4E27-9548-A047A78999B1}"/>
          </ac:spMkLst>
        </pc:spChg>
        <pc:spChg chg="add del">
          <ac:chgData name="PALANIAPPAN Devarajan" userId="0ccb0e75-6f62-4860-b5c8-e1d1cc272866" providerId="ADAL" clId="{4531E013-473D-4648-911B-96B8DADA2326}" dt="2024-01-16T06:39:11.008" v="1878" actId="26606"/>
          <ac:spMkLst>
            <pc:docMk/>
            <pc:sldMk cId="466637426" sldId="264"/>
            <ac:spMk id="178" creationId="{2C1BBA94-3F40-40AA-8BB9-E69E25E537C1}"/>
          </ac:spMkLst>
        </pc:spChg>
        <pc:spChg chg="add del">
          <ac:chgData name="PALANIAPPAN Devarajan" userId="0ccb0e75-6f62-4860-b5c8-e1d1cc272866" providerId="ADAL" clId="{4531E013-473D-4648-911B-96B8DADA2326}" dt="2024-01-16T06:38:58.572" v="1874" actId="26606"/>
          <ac:spMkLst>
            <pc:docMk/>
            <pc:sldMk cId="466637426" sldId="264"/>
            <ac:spMk id="183" creationId="{8B9AA7C6-5E5A-498E-A6DF-A943376E09BC}"/>
          </ac:spMkLst>
        </pc:spChg>
        <pc:spChg chg="add del">
          <ac:chgData name="PALANIAPPAN Devarajan" userId="0ccb0e75-6f62-4860-b5c8-e1d1cc272866" providerId="ADAL" clId="{4531E013-473D-4648-911B-96B8DADA2326}" dt="2024-01-16T06:39:10.998" v="1877" actId="26606"/>
          <ac:spMkLst>
            <pc:docMk/>
            <pc:sldMk cId="466637426" sldId="264"/>
            <ac:spMk id="187" creationId="{7F488E8B-4E1E-4402-8935-D4E6C02615C7}"/>
          </ac:spMkLst>
        </pc:spChg>
        <pc:spChg chg="add del">
          <ac:chgData name="PALANIAPPAN Devarajan" userId="0ccb0e75-6f62-4860-b5c8-e1d1cc272866" providerId="ADAL" clId="{4531E013-473D-4648-911B-96B8DADA2326}" dt="2024-01-16T06:38:58.572" v="1874" actId="26606"/>
          <ac:spMkLst>
            <pc:docMk/>
            <pc:sldMk cId="466637426" sldId="264"/>
            <ac:spMk id="189" creationId="{81E140AE-0ABF-47C8-BF32-7D2F0CF2BA44}"/>
          </ac:spMkLst>
        </pc:spChg>
        <pc:spChg chg="add del">
          <ac:chgData name="PALANIAPPAN Devarajan" userId="0ccb0e75-6f62-4860-b5c8-e1d1cc272866" providerId="ADAL" clId="{4531E013-473D-4648-911B-96B8DADA2326}" dt="2024-01-16T06:38:58.572" v="1874" actId="26606"/>
          <ac:spMkLst>
            <pc:docMk/>
            <pc:sldMk cId="466637426" sldId="264"/>
            <ac:spMk id="191" creationId="{CBC4F608-B4B8-48C3-9572-C0F061B1CD99}"/>
          </ac:spMkLst>
        </pc:spChg>
        <pc:spChg chg="add del">
          <ac:chgData name="PALANIAPPAN Devarajan" userId="0ccb0e75-6f62-4860-b5c8-e1d1cc272866" providerId="ADAL" clId="{4531E013-473D-4648-911B-96B8DADA2326}" dt="2024-01-16T06:39:10.998" v="1877" actId="26606"/>
          <ac:spMkLst>
            <pc:docMk/>
            <pc:sldMk cId="466637426" sldId="264"/>
            <ac:spMk id="193" creationId="{081EA652-8C6A-4E69-BEB9-170809474553}"/>
          </ac:spMkLst>
        </pc:spChg>
        <pc:spChg chg="add del">
          <ac:chgData name="PALANIAPPAN Devarajan" userId="0ccb0e75-6f62-4860-b5c8-e1d1cc272866" providerId="ADAL" clId="{4531E013-473D-4648-911B-96B8DADA2326}" dt="2024-01-16T06:39:10.998" v="1877" actId="26606"/>
          <ac:spMkLst>
            <pc:docMk/>
            <pc:sldMk cId="466637426" sldId="264"/>
            <ac:spMk id="194" creationId="{5298780A-33B9-4EA2-8F67-DE68AD62841B}"/>
          </ac:spMkLst>
        </pc:spChg>
        <pc:spChg chg="add del">
          <ac:chgData name="PALANIAPPAN Devarajan" userId="0ccb0e75-6f62-4860-b5c8-e1d1cc272866" providerId="ADAL" clId="{4531E013-473D-4648-911B-96B8DADA2326}" dt="2024-01-16T06:40:46.066" v="1909" actId="26606"/>
          <ac:spMkLst>
            <pc:docMk/>
            <pc:sldMk cId="466637426" sldId="264"/>
            <ac:spMk id="197" creationId="{DBF61EA3-B236-439E-9C0B-340980D56BEE}"/>
          </ac:spMkLst>
        </pc:spChg>
        <pc:spChg chg="add del">
          <ac:chgData name="PALANIAPPAN Devarajan" userId="0ccb0e75-6f62-4860-b5c8-e1d1cc272866" providerId="ADAL" clId="{4531E013-473D-4648-911B-96B8DADA2326}" dt="2024-01-16T06:40:46.066" v="1909" actId="26606"/>
          <ac:spMkLst>
            <pc:docMk/>
            <pc:sldMk cId="466637426" sldId="264"/>
            <ac:spMk id="200" creationId="{E659831F-0D9A-4C63-9EBB-8435B85A440F}"/>
          </ac:spMkLst>
        </pc:spChg>
        <pc:spChg chg="add del">
          <ac:chgData name="PALANIAPPAN Devarajan" userId="0ccb0e75-6f62-4860-b5c8-e1d1cc272866" providerId="ADAL" clId="{4531E013-473D-4648-911B-96B8DADA2326}" dt="2024-01-16T06:40:16.669" v="1898" actId="26606"/>
          <ac:spMkLst>
            <pc:docMk/>
            <pc:sldMk cId="466637426" sldId="264"/>
            <ac:spMk id="205" creationId="{8B9AA7C6-5E5A-498E-A6DF-A943376E09BC}"/>
          </ac:spMkLst>
        </pc:spChg>
        <pc:spChg chg="add del">
          <ac:chgData name="PALANIAPPAN Devarajan" userId="0ccb0e75-6f62-4860-b5c8-e1d1cc272866" providerId="ADAL" clId="{4531E013-473D-4648-911B-96B8DADA2326}" dt="2024-01-16T06:40:16.669" v="1898" actId="26606"/>
          <ac:spMkLst>
            <pc:docMk/>
            <pc:sldMk cId="466637426" sldId="264"/>
            <ac:spMk id="211" creationId="{81E140AE-0ABF-47C8-BF32-7D2F0CF2BA44}"/>
          </ac:spMkLst>
        </pc:spChg>
        <pc:spChg chg="add del">
          <ac:chgData name="PALANIAPPAN Devarajan" userId="0ccb0e75-6f62-4860-b5c8-e1d1cc272866" providerId="ADAL" clId="{4531E013-473D-4648-911B-96B8DADA2326}" dt="2024-01-16T06:40:46.055" v="1908" actId="26606"/>
          <ac:spMkLst>
            <pc:docMk/>
            <pc:sldMk cId="466637426" sldId="264"/>
            <ac:spMk id="212" creationId="{D5B0017B-2ECA-49AF-B397-DC140825DF8D}"/>
          </ac:spMkLst>
        </pc:spChg>
        <pc:spChg chg="add del">
          <ac:chgData name="PALANIAPPAN Devarajan" userId="0ccb0e75-6f62-4860-b5c8-e1d1cc272866" providerId="ADAL" clId="{4531E013-473D-4648-911B-96B8DADA2326}" dt="2024-01-16T06:40:16.669" v="1898" actId="26606"/>
          <ac:spMkLst>
            <pc:docMk/>
            <pc:sldMk cId="466637426" sldId="264"/>
            <ac:spMk id="213" creationId="{CBC4F608-B4B8-48C3-9572-C0F061B1CD99}"/>
          </ac:spMkLst>
        </pc:spChg>
        <pc:spChg chg="add del">
          <ac:chgData name="PALANIAPPAN Devarajan" userId="0ccb0e75-6f62-4860-b5c8-e1d1cc272866" providerId="ADAL" clId="{4531E013-473D-4648-911B-96B8DADA2326}" dt="2024-01-16T06:40:22.675" v="1900" actId="26606"/>
          <ac:spMkLst>
            <pc:docMk/>
            <pc:sldMk cId="466637426" sldId="264"/>
            <ac:spMk id="215" creationId="{4DA718D0-4865-4629-8134-44F68D41D574}"/>
          </ac:spMkLst>
        </pc:spChg>
        <pc:spChg chg="add del">
          <ac:chgData name="PALANIAPPAN Devarajan" userId="0ccb0e75-6f62-4860-b5c8-e1d1cc272866" providerId="ADAL" clId="{4531E013-473D-4648-911B-96B8DADA2326}" dt="2024-01-16T06:40:22.675" v="1900" actId="26606"/>
          <ac:spMkLst>
            <pc:docMk/>
            <pc:sldMk cId="466637426" sldId="264"/>
            <ac:spMk id="218" creationId="{CBC4F608-B4B8-48C3-9572-C0F061B1CD99}"/>
          </ac:spMkLst>
        </pc:spChg>
        <pc:spChg chg="add del">
          <ac:chgData name="PALANIAPPAN Devarajan" userId="0ccb0e75-6f62-4860-b5c8-e1d1cc272866" providerId="ADAL" clId="{4531E013-473D-4648-911B-96B8DADA2326}" dt="2024-01-16T06:40:24.190" v="1902" actId="26606"/>
          <ac:spMkLst>
            <pc:docMk/>
            <pc:sldMk cId="466637426" sldId="264"/>
            <ac:spMk id="220" creationId="{8D1AA55E-40D5-461B-A5A8-4AE8AAB71B08}"/>
          </ac:spMkLst>
        </pc:spChg>
        <pc:spChg chg="add del">
          <ac:chgData name="PALANIAPPAN Devarajan" userId="0ccb0e75-6f62-4860-b5c8-e1d1cc272866" providerId="ADAL" clId="{4531E013-473D-4648-911B-96B8DADA2326}" dt="2024-01-16T06:40:31.832" v="1904" actId="26606"/>
          <ac:spMkLst>
            <pc:docMk/>
            <pc:sldMk cId="466637426" sldId="264"/>
            <ac:spMk id="225" creationId="{8B9AA7C6-5E5A-498E-A6DF-A943376E09BC}"/>
          </ac:spMkLst>
        </pc:spChg>
        <pc:spChg chg="add del">
          <ac:chgData name="PALANIAPPAN Devarajan" userId="0ccb0e75-6f62-4860-b5c8-e1d1cc272866" providerId="ADAL" clId="{4531E013-473D-4648-911B-96B8DADA2326}" dt="2024-01-16T06:40:31.832" v="1904" actId="26606"/>
          <ac:spMkLst>
            <pc:docMk/>
            <pc:sldMk cId="466637426" sldId="264"/>
            <ac:spMk id="227" creationId="{81E140AE-0ABF-47C8-BF32-7D2F0CF2BA44}"/>
          </ac:spMkLst>
        </pc:spChg>
        <pc:spChg chg="add del">
          <ac:chgData name="PALANIAPPAN Devarajan" userId="0ccb0e75-6f62-4860-b5c8-e1d1cc272866" providerId="ADAL" clId="{4531E013-473D-4648-911B-96B8DADA2326}" dt="2024-01-16T06:40:31.832" v="1904" actId="26606"/>
          <ac:spMkLst>
            <pc:docMk/>
            <pc:sldMk cId="466637426" sldId="264"/>
            <ac:spMk id="228" creationId="{CBC4F608-B4B8-48C3-9572-C0F061B1CD99}"/>
          </ac:spMkLst>
        </pc:spChg>
        <pc:spChg chg="add del">
          <ac:chgData name="PALANIAPPAN Devarajan" userId="0ccb0e75-6f62-4860-b5c8-e1d1cc272866" providerId="ADAL" clId="{4531E013-473D-4648-911B-96B8DADA2326}" dt="2024-01-16T06:40:36.003" v="1906" actId="26606"/>
          <ac:spMkLst>
            <pc:docMk/>
            <pc:sldMk cId="466637426" sldId="264"/>
            <ac:spMk id="230" creationId="{4DA718D0-4865-4629-8134-44F68D41D574}"/>
          </ac:spMkLst>
        </pc:spChg>
        <pc:spChg chg="add del">
          <ac:chgData name="PALANIAPPAN Devarajan" userId="0ccb0e75-6f62-4860-b5c8-e1d1cc272866" providerId="ADAL" clId="{4531E013-473D-4648-911B-96B8DADA2326}" dt="2024-01-16T06:40:36.003" v="1906" actId="26606"/>
          <ac:spMkLst>
            <pc:docMk/>
            <pc:sldMk cId="466637426" sldId="264"/>
            <ac:spMk id="233" creationId="{CBC4F608-B4B8-48C3-9572-C0F061B1CD99}"/>
          </ac:spMkLst>
        </pc:spChg>
        <pc:spChg chg="add del">
          <ac:chgData name="PALANIAPPAN Devarajan" userId="0ccb0e75-6f62-4860-b5c8-e1d1cc272866" providerId="ADAL" clId="{4531E013-473D-4648-911B-96B8DADA2326}" dt="2024-01-16T06:40:46.055" v="1908" actId="26606"/>
          <ac:spMkLst>
            <pc:docMk/>
            <pc:sldMk cId="466637426" sldId="264"/>
            <ac:spMk id="235" creationId="{B6CDA21F-E7AF-4C75-8395-33F58D5B0E45}"/>
          </ac:spMkLst>
        </pc:spChg>
        <pc:spChg chg="add del">
          <ac:chgData name="PALANIAPPAN Devarajan" userId="0ccb0e75-6f62-4860-b5c8-e1d1cc272866" providerId="ADAL" clId="{4531E013-473D-4648-911B-96B8DADA2326}" dt="2024-01-16T06:40:57.725" v="1910" actId="26606"/>
          <ac:spMkLst>
            <pc:docMk/>
            <pc:sldMk cId="466637426" sldId="264"/>
            <ac:spMk id="239" creationId="{8B9AA7C6-5E5A-498E-A6DF-A943376E09BC}"/>
          </ac:spMkLst>
        </pc:spChg>
        <pc:spChg chg="add del">
          <ac:chgData name="PALANIAPPAN Devarajan" userId="0ccb0e75-6f62-4860-b5c8-e1d1cc272866" providerId="ADAL" clId="{4531E013-473D-4648-911B-96B8DADA2326}" dt="2024-01-16T06:40:57.725" v="1910" actId="26606"/>
          <ac:spMkLst>
            <pc:docMk/>
            <pc:sldMk cId="466637426" sldId="264"/>
            <ac:spMk id="242" creationId="{81E140AE-0ABF-47C8-BF32-7D2F0CF2BA44}"/>
          </ac:spMkLst>
        </pc:spChg>
        <pc:spChg chg="add del">
          <ac:chgData name="PALANIAPPAN Devarajan" userId="0ccb0e75-6f62-4860-b5c8-e1d1cc272866" providerId="ADAL" clId="{4531E013-473D-4648-911B-96B8DADA2326}" dt="2024-01-16T06:40:57.725" v="1910" actId="26606"/>
          <ac:spMkLst>
            <pc:docMk/>
            <pc:sldMk cId="466637426" sldId="264"/>
            <ac:spMk id="243" creationId="{CBC4F608-B4B8-48C3-9572-C0F061B1CD99}"/>
          </ac:spMkLst>
        </pc:spChg>
        <pc:spChg chg="add del">
          <ac:chgData name="PALANIAPPAN Devarajan" userId="0ccb0e75-6f62-4860-b5c8-e1d1cc272866" providerId="ADAL" clId="{4531E013-473D-4648-911B-96B8DADA2326}" dt="2024-01-16T06:41:15.843" v="1912" actId="26606"/>
          <ac:spMkLst>
            <pc:docMk/>
            <pc:sldMk cId="466637426" sldId="264"/>
            <ac:spMk id="248" creationId="{081EA652-8C6A-4E69-BEB9-170809474553}"/>
          </ac:spMkLst>
        </pc:spChg>
        <pc:spChg chg="add del">
          <ac:chgData name="PALANIAPPAN Devarajan" userId="0ccb0e75-6f62-4860-b5c8-e1d1cc272866" providerId="ADAL" clId="{4531E013-473D-4648-911B-96B8DADA2326}" dt="2024-01-16T06:41:15.843" v="1912" actId="26606"/>
          <ac:spMkLst>
            <pc:docMk/>
            <pc:sldMk cId="466637426" sldId="264"/>
            <ac:spMk id="250" creationId="{A4026A73-1F7F-49F2-B319-8CA3B3D53269}"/>
          </ac:spMkLst>
        </pc:spChg>
        <pc:spChg chg="add del">
          <ac:chgData name="PALANIAPPAN Devarajan" userId="0ccb0e75-6f62-4860-b5c8-e1d1cc272866" providerId="ADAL" clId="{4531E013-473D-4648-911B-96B8DADA2326}" dt="2024-01-16T06:41:15.843" v="1912" actId="26606"/>
          <ac:spMkLst>
            <pc:docMk/>
            <pc:sldMk cId="466637426" sldId="264"/>
            <ac:spMk id="252" creationId="{5298780A-33B9-4EA2-8F67-DE68AD62841B}"/>
          </ac:spMkLst>
        </pc:spChg>
        <pc:spChg chg="add del">
          <ac:chgData name="PALANIAPPAN Devarajan" userId="0ccb0e75-6f62-4860-b5c8-e1d1cc272866" providerId="ADAL" clId="{4531E013-473D-4648-911B-96B8DADA2326}" dt="2024-01-16T06:41:15.843" v="1912" actId="26606"/>
          <ac:spMkLst>
            <pc:docMk/>
            <pc:sldMk cId="466637426" sldId="264"/>
            <ac:spMk id="254" creationId="{7F488E8B-4E1E-4402-8935-D4E6C02615C7}"/>
          </ac:spMkLst>
        </pc:spChg>
        <pc:spChg chg="add del">
          <ac:chgData name="PALANIAPPAN Devarajan" userId="0ccb0e75-6f62-4860-b5c8-e1d1cc272866" providerId="ADAL" clId="{4531E013-473D-4648-911B-96B8DADA2326}" dt="2024-01-16T06:41:41.065" v="1915" actId="26606"/>
          <ac:spMkLst>
            <pc:docMk/>
            <pc:sldMk cId="466637426" sldId="264"/>
            <ac:spMk id="261" creationId="{081EA652-8C6A-4E69-BEB9-170809474553}"/>
          </ac:spMkLst>
        </pc:spChg>
        <pc:spChg chg="add del">
          <ac:chgData name="PALANIAPPAN Devarajan" userId="0ccb0e75-6f62-4860-b5c8-e1d1cc272866" providerId="ADAL" clId="{4531E013-473D-4648-911B-96B8DADA2326}" dt="2024-01-16T06:41:41.065" v="1915" actId="26606"/>
          <ac:spMkLst>
            <pc:docMk/>
            <pc:sldMk cId="466637426" sldId="264"/>
            <ac:spMk id="263" creationId="{F474090D-CD95-4B41-BE3D-6596953D322D}"/>
          </ac:spMkLst>
        </pc:spChg>
        <pc:spChg chg="add del">
          <ac:chgData name="PALANIAPPAN Devarajan" userId="0ccb0e75-6f62-4860-b5c8-e1d1cc272866" providerId="ADAL" clId="{4531E013-473D-4648-911B-96B8DADA2326}" dt="2024-01-16T06:41:41.065" v="1915" actId="26606"/>
          <ac:spMkLst>
            <pc:docMk/>
            <pc:sldMk cId="466637426" sldId="264"/>
            <ac:spMk id="265" creationId="{5298780A-33B9-4EA2-8F67-DE68AD62841B}"/>
          </ac:spMkLst>
        </pc:spChg>
        <pc:spChg chg="add del">
          <ac:chgData name="PALANIAPPAN Devarajan" userId="0ccb0e75-6f62-4860-b5c8-e1d1cc272866" providerId="ADAL" clId="{4531E013-473D-4648-911B-96B8DADA2326}" dt="2024-01-16T06:41:41.065" v="1915" actId="26606"/>
          <ac:spMkLst>
            <pc:docMk/>
            <pc:sldMk cId="466637426" sldId="264"/>
            <ac:spMk id="267" creationId="{B8F3E811-B104-4DFF-951A-008C860FF1D2}"/>
          </ac:spMkLst>
        </pc:spChg>
        <pc:spChg chg="add del">
          <ac:chgData name="PALANIAPPAN Devarajan" userId="0ccb0e75-6f62-4860-b5c8-e1d1cc272866" providerId="ADAL" clId="{4531E013-473D-4648-911B-96B8DADA2326}" dt="2024-01-16T07:19:03.357" v="2062" actId="26606"/>
          <ac:spMkLst>
            <pc:docMk/>
            <pc:sldMk cId="466637426" sldId="264"/>
            <ac:spMk id="272" creationId="{081EA652-8C6A-4E69-BEB9-170809474553}"/>
          </ac:spMkLst>
        </pc:spChg>
        <pc:spChg chg="add del">
          <ac:chgData name="PALANIAPPAN Devarajan" userId="0ccb0e75-6f62-4860-b5c8-e1d1cc272866" providerId="ADAL" clId="{4531E013-473D-4648-911B-96B8DADA2326}" dt="2024-01-16T07:19:03.357" v="2062" actId="26606"/>
          <ac:spMkLst>
            <pc:docMk/>
            <pc:sldMk cId="466637426" sldId="264"/>
            <ac:spMk id="274" creationId="{5298780A-33B9-4EA2-8F67-DE68AD62841B}"/>
          </ac:spMkLst>
        </pc:spChg>
        <pc:spChg chg="add del">
          <ac:chgData name="PALANIAPPAN Devarajan" userId="0ccb0e75-6f62-4860-b5c8-e1d1cc272866" providerId="ADAL" clId="{4531E013-473D-4648-911B-96B8DADA2326}" dt="2024-01-16T07:19:03.357" v="2062" actId="26606"/>
          <ac:spMkLst>
            <pc:docMk/>
            <pc:sldMk cId="466637426" sldId="264"/>
            <ac:spMk id="276" creationId="{7F488E8B-4E1E-4402-8935-D4E6C02615C7}"/>
          </ac:spMkLst>
        </pc:spChg>
        <pc:spChg chg="add del">
          <ac:chgData name="PALANIAPPAN Devarajan" userId="0ccb0e75-6f62-4860-b5c8-e1d1cc272866" providerId="ADAL" clId="{4531E013-473D-4648-911B-96B8DADA2326}" dt="2024-01-16T07:18:53.252" v="2059" actId="26606"/>
          <ac:spMkLst>
            <pc:docMk/>
            <pc:sldMk cId="466637426" sldId="264"/>
            <ac:spMk id="278" creationId="{DBF61EA3-B236-439E-9C0B-340980D56BEE}"/>
          </ac:spMkLst>
        </pc:spChg>
        <pc:spChg chg="add">
          <ac:chgData name="PALANIAPPAN Devarajan" userId="0ccb0e75-6f62-4860-b5c8-e1d1cc272866" providerId="ADAL" clId="{4531E013-473D-4648-911B-96B8DADA2326}" dt="2024-01-16T07:19:03.357" v="2062" actId="26606"/>
          <ac:spMkLst>
            <pc:docMk/>
            <pc:sldMk cId="466637426" sldId="264"/>
            <ac:spMk id="280" creationId="{3AD318CC-E2A8-4E27-9548-A047A78999B1}"/>
          </ac:spMkLst>
        </pc:spChg>
        <pc:spChg chg="add del">
          <ac:chgData name="PALANIAPPAN Devarajan" userId="0ccb0e75-6f62-4860-b5c8-e1d1cc272866" providerId="ADAL" clId="{4531E013-473D-4648-911B-96B8DADA2326}" dt="2024-01-16T07:18:43.057" v="2057" actId="26606"/>
          <ac:spMkLst>
            <pc:docMk/>
            <pc:sldMk cId="466637426" sldId="264"/>
            <ac:spMk id="281" creationId="{DBF61EA3-B236-439E-9C0B-340980D56BEE}"/>
          </ac:spMkLst>
        </pc:spChg>
        <pc:spChg chg="add del">
          <ac:chgData name="PALANIAPPAN Devarajan" userId="0ccb0e75-6f62-4860-b5c8-e1d1cc272866" providerId="ADAL" clId="{4531E013-473D-4648-911B-96B8DADA2326}" dt="2024-01-16T07:18:53.252" v="2059" actId="26606"/>
          <ac:spMkLst>
            <pc:docMk/>
            <pc:sldMk cId="466637426" sldId="264"/>
            <ac:spMk id="286" creationId="{E659831F-0D9A-4C63-9EBB-8435B85A440F}"/>
          </ac:spMkLst>
        </pc:spChg>
        <pc:spChg chg="add del">
          <ac:chgData name="PALANIAPPAN Devarajan" userId="0ccb0e75-6f62-4860-b5c8-e1d1cc272866" providerId="ADAL" clId="{4531E013-473D-4648-911B-96B8DADA2326}" dt="2024-01-16T07:18:43.057" v="2057" actId="26606"/>
          <ac:spMkLst>
            <pc:docMk/>
            <pc:sldMk cId="466637426" sldId="264"/>
            <ac:spMk id="287" creationId="{E659831F-0D9A-4C63-9EBB-8435B85A440F}"/>
          </ac:spMkLst>
        </pc:spChg>
        <pc:spChg chg="add del">
          <ac:chgData name="PALANIAPPAN Devarajan" userId="0ccb0e75-6f62-4860-b5c8-e1d1cc272866" providerId="ADAL" clId="{4531E013-473D-4648-911B-96B8DADA2326}" dt="2024-01-16T07:18:57.420" v="2061" actId="26606"/>
          <ac:spMkLst>
            <pc:docMk/>
            <pc:sldMk cId="466637426" sldId="264"/>
            <ac:spMk id="288" creationId="{3AD318CC-E2A8-4E27-9548-A047A78999B1}"/>
          </ac:spMkLst>
        </pc:spChg>
        <pc:spChg chg="add del">
          <ac:chgData name="PALANIAPPAN Devarajan" userId="0ccb0e75-6f62-4860-b5c8-e1d1cc272866" providerId="ADAL" clId="{4531E013-473D-4648-911B-96B8DADA2326}" dt="2024-01-16T07:18:57.420" v="2061" actId="26606"/>
          <ac:spMkLst>
            <pc:docMk/>
            <pc:sldMk cId="466637426" sldId="264"/>
            <ac:spMk id="290" creationId="{2C1BBA94-3F40-40AA-8BB9-E69E25E537C1}"/>
          </ac:spMkLst>
        </pc:spChg>
        <pc:spChg chg="add">
          <ac:chgData name="PALANIAPPAN Devarajan" userId="0ccb0e75-6f62-4860-b5c8-e1d1cc272866" providerId="ADAL" clId="{4531E013-473D-4648-911B-96B8DADA2326}" dt="2024-01-16T07:19:03.357" v="2062" actId="26606"/>
          <ac:spMkLst>
            <pc:docMk/>
            <pc:sldMk cId="466637426" sldId="264"/>
            <ac:spMk id="292" creationId="{2C1BBA94-3F40-40AA-8BB9-E69E25E537C1}"/>
          </ac:spMkLst>
        </pc:spChg>
        <pc:grpChg chg="add del">
          <ac:chgData name="PALANIAPPAN Devarajan" userId="0ccb0e75-6f62-4860-b5c8-e1d1cc272866" providerId="ADAL" clId="{4531E013-473D-4648-911B-96B8DADA2326}" dt="2024-01-16T06:37:45.024" v="1852" actId="26606"/>
          <ac:grpSpMkLst>
            <pc:docMk/>
            <pc:sldMk cId="466637426" sldId="264"/>
            <ac:grpSpMk id="167" creationId="{B14B560F-9DD7-4302-A60B-EBD3EF59B073}"/>
          </ac:grpSpMkLst>
        </pc:grpChg>
        <pc:grpChg chg="add del">
          <ac:chgData name="PALANIAPPAN Devarajan" userId="0ccb0e75-6f62-4860-b5c8-e1d1cc272866" providerId="ADAL" clId="{4531E013-473D-4648-911B-96B8DADA2326}" dt="2024-01-16T06:39:11.008" v="1878" actId="26606"/>
          <ac:grpSpMkLst>
            <pc:docMk/>
            <pc:sldMk cId="466637426" sldId="264"/>
            <ac:grpSpMk id="177" creationId="{B14B560F-9DD7-4302-A60B-EBD3EF59B073}"/>
          </ac:grpSpMkLst>
        </pc:grpChg>
        <pc:grpChg chg="add del">
          <ac:chgData name="PALANIAPPAN Devarajan" userId="0ccb0e75-6f62-4860-b5c8-e1d1cc272866" providerId="ADAL" clId="{4531E013-473D-4648-911B-96B8DADA2326}" dt="2024-01-16T06:38:58.572" v="1874" actId="26606"/>
          <ac:grpSpMkLst>
            <pc:docMk/>
            <pc:sldMk cId="466637426" sldId="264"/>
            <ac:grpSpMk id="185" creationId="{83EAB11A-76F7-48F4-9B4F-5BFDF4BF9670}"/>
          </ac:grpSpMkLst>
        </pc:grpChg>
        <pc:grpChg chg="add del">
          <ac:chgData name="PALANIAPPAN Devarajan" userId="0ccb0e75-6f62-4860-b5c8-e1d1cc272866" providerId="ADAL" clId="{4531E013-473D-4648-911B-96B8DADA2326}" dt="2024-01-16T06:40:46.066" v="1909" actId="26606"/>
          <ac:grpSpMkLst>
            <pc:docMk/>
            <pc:sldMk cId="466637426" sldId="264"/>
            <ac:grpSpMk id="198" creationId="{28FAF094-D087-493F-8DF9-A486C2D6BBAA}"/>
          </ac:grpSpMkLst>
        </pc:grpChg>
        <pc:grpChg chg="add del">
          <ac:chgData name="PALANIAPPAN Devarajan" userId="0ccb0e75-6f62-4860-b5c8-e1d1cc272866" providerId="ADAL" clId="{4531E013-473D-4648-911B-96B8DADA2326}" dt="2024-01-16T06:40:16.669" v="1898" actId="26606"/>
          <ac:grpSpMkLst>
            <pc:docMk/>
            <pc:sldMk cId="466637426" sldId="264"/>
            <ac:grpSpMk id="207" creationId="{83EAB11A-76F7-48F4-9B4F-5BFDF4BF9670}"/>
          </ac:grpSpMkLst>
        </pc:grpChg>
        <pc:grpChg chg="add del">
          <ac:chgData name="PALANIAPPAN Devarajan" userId="0ccb0e75-6f62-4860-b5c8-e1d1cc272866" providerId="ADAL" clId="{4531E013-473D-4648-911B-96B8DADA2326}" dt="2024-01-16T06:40:22.675" v="1900" actId="26606"/>
          <ac:grpSpMkLst>
            <pc:docMk/>
            <pc:sldMk cId="466637426" sldId="264"/>
            <ac:grpSpMk id="216" creationId="{65167ED7-6315-43AB-B1B6-C326D5FD8F84}"/>
          </ac:grpSpMkLst>
        </pc:grpChg>
        <pc:grpChg chg="add del">
          <ac:chgData name="PALANIAPPAN Devarajan" userId="0ccb0e75-6f62-4860-b5c8-e1d1cc272866" providerId="ADAL" clId="{4531E013-473D-4648-911B-96B8DADA2326}" dt="2024-01-16T06:40:24.190" v="1902" actId="26606"/>
          <ac:grpSpMkLst>
            <pc:docMk/>
            <pc:sldMk cId="466637426" sldId="264"/>
            <ac:grpSpMk id="222" creationId="{78350D8D-73D6-4132-89B5-DD52F3962A76}"/>
          </ac:grpSpMkLst>
        </pc:grpChg>
        <pc:grpChg chg="add del">
          <ac:chgData name="PALANIAPPAN Devarajan" userId="0ccb0e75-6f62-4860-b5c8-e1d1cc272866" providerId="ADAL" clId="{4531E013-473D-4648-911B-96B8DADA2326}" dt="2024-01-16T06:40:31.832" v="1904" actId="26606"/>
          <ac:grpSpMkLst>
            <pc:docMk/>
            <pc:sldMk cId="466637426" sldId="264"/>
            <ac:grpSpMk id="226" creationId="{83EAB11A-76F7-48F4-9B4F-5BFDF4BF9670}"/>
          </ac:grpSpMkLst>
        </pc:grpChg>
        <pc:grpChg chg="add del">
          <ac:chgData name="PALANIAPPAN Devarajan" userId="0ccb0e75-6f62-4860-b5c8-e1d1cc272866" providerId="ADAL" clId="{4531E013-473D-4648-911B-96B8DADA2326}" dt="2024-01-16T06:40:36.003" v="1906" actId="26606"/>
          <ac:grpSpMkLst>
            <pc:docMk/>
            <pc:sldMk cId="466637426" sldId="264"/>
            <ac:grpSpMk id="231" creationId="{65167ED7-6315-43AB-B1B6-C326D5FD8F84}"/>
          </ac:grpSpMkLst>
        </pc:grpChg>
        <pc:grpChg chg="add del">
          <ac:chgData name="PALANIAPPAN Devarajan" userId="0ccb0e75-6f62-4860-b5c8-e1d1cc272866" providerId="ADAL" clId="{4531E013-473D-4648-911B-96B8DADA2326}" dt="2024-01-16T06:40:46.055" v="1908" actId="26606"/>
          <ac:grpSpMkLst>
            <pc:docMk/>
            <pc:sldMk cId="466637426" sldId="264"/>
            <ac:grpSpMk id="236" creationId="{AE1C45F0-260A-458C-96ED-C1F6D2151219}"/>
          </ac:grpSpMkLst>
        </pc:grpChg>
        <pc:grpChg chg="add del">
          <ac:chgData name="PALANIAPPAN Devarajan" userId="0ccb0e75-6f62-4860-b5c8-e1d1cc272866" providerId="ADAL" clId="{4531E013-473D-4648-911B-96B8DADA2326}" dt="2024-01-16T06:40:57.725" v="1910" actId="26606"/>
          <ac:grpSpMkLst>
            <pc:docMk/>
            <pc:sldMk cId="466637426" sldId="264"/>
            <ac:grpSpMk id="240" creationId="{83EAB11A-76F7-48F4-9B4F-5BFDF4BF9670}"/>
          </ac:grpSpMkLst>
        </pc:grpChg>
        <pc:grpChg chg="add del">
          <ac:chgData name="PALANIAPPAN Devarajan" userId="0ccb0e75-6f62-4860-b5c8-e1d1cc272866" providerId="ADAL" clId="{4531E013-473D-4648-911B-96B8DADA2326}" dt="2024-01-16T07:18:53.252" v="2059" actId="26606"/>
          <ac:grpSpMkLst>
            <pc:docMk/>
            <pc:sldMk cId="466637426" sldId="264"/>
            <ac:grpSpMk id="279" creationId="{28FAF094-D087-493F-8DF9-A486C2D6BBAA}"/>
          </ac:grpSpMkLst>
        </pc:grpChg>
        <pc:grpChg chg="add">
          <ac:chgData name="PALANIAPPAN Devarajan" userId="0ccb0e75-6f62-4860-b5c8-e1d1cc272866" providerId="ADAL" clId="{4531E013-473D-4648-911B-96B8DADA2326}" dt="2024-01-16T07:19:03.357" v="2062" actId="26606"/>
          <ac:grpSpMkLst>
            <pc:docMk/>
            <pc:sldMk cId="466637426" sldId="264"/>
            <ac:grpSpMk id="282" creationId="{B14B560F-9DD7-4302-A60B-EBD3EF59B073}"/>
          </ac:grpSpMkLst>
        </pc:grpChg>
        <pc:grpChg chg="add del">
          <ac:chgData name="PALANIAPPAN Devarajan" userId="0ccb0e75-6f62-4860-b5c8-e1d1cc272866" providerId="ADAL" clId="{4531E013-473D-4648-911B-96B8DADA2326}" dt="2024-01-16T07:18:43.057" v="2057" actId="26606"/>
          <ac:grpSpMkLst>
            <pc:docMk/>
            <pc:sldMk cId="466637426" sldId="264"/>
            <ac:grpSpMk id="283" creationId="{28FAF094-D087-493F-8DF9-A486C2D6BBAA}"/>
          </ac:grpSpMkLst>
        </pc:grpChg>
        <pc:grpChg chg="add del">
          <ac:chgData name="PALANIAPPAN Devarajan" userId="0ccb0e75-6f62-4860-b5c8-e1d1cc272866" providerId="ADAL" clId="{4531E013-473D-4648-911B-96B8DADA2326}" dt="2024-01-16T07:18:57.420" v="2061" actId="26606"/>
          <ac:grpSpMkLst>
            <pc:docMk/>
            <pc:sldMk cId="466637426" sldId="264"/>
            <ac:grpSpMk id="289" creationId="{B14B560F-9DD7-4302-A60B-EBD3EF59B073}"/>
          </ac:grpSpMkLst>
        </pc:grpChg>
        <pc:picChg chg="del mod ord">
          <ac:chgData name="PALANIAPPAN Devarajan" userId="0ccb0e75-6f62-4860-b5c8-e1d1cc272866" providerId="ADAL" clId="{4531E013-473D-4648-911B-96B8DADA2326}" dt="2024-01-16T06:37:23.581" v="1841" actId="478"/>
          <ac:picMkLst>
            <pc:docMk/>
            <pc:sldMk cId="466637426" sldId="264"/>
            <ac:picMk id="26" creationId="{F3C911E1-46BD-53D2-75EB-D97D60015B52}"/>
          </ac:picMkLst>
        </pc:picChg>
        <pc:cxnChg chg="add del">
          <ac:chgData name="PALANIAPPAN Devarajan" userId="0ccb0e75-6f62-4860-b5c8-e1d1cc272866" providerId="ADAL" clId="{4531E013-473D-4648-911B-96B8DADA2326}" dt="2024-01-16T06:39:10.998" v="1877" actId="26606"/>
          <ac:cxnSpMkLst>
            <pc:docMk/>
            <pc:sldMk cId="466637426" sldId="264"/>
            <ac:cxnSpMk id="195" creationId="{23AAC9B5-8015-485C-ACF9-A750390E9A56}"/>
          </ac:cxnSpMkLst>
        </pc:cxnChg>
        <pc:cxnChg chg="add del">
          <ac:chgData name="PALANIAPPAN Devarajan" userId="0ccb0e75-6f62-4860-b5c8-e1d1cc272866" providerId="ADAL" clId="{4531E013-473D-4648-911B-96B8DADA2326}" dt="2024-01-16T06:40:46.055" v="1908" actId="26606"/>
          <ac:cxnSpMkLst>
            <pc:docMk/>
            <pc:sldMk cId="466637426" sldId="264"/>
            <ac:cxnSpMk id="214" creationId="{6CF1BAF6-AD41-4082-B212-8A1F9A2E8779}"/>
          </ac:cxnSpMkLst>
        </pc:cxnChg>
        <pc:cxnChg chg="add del">
          <ac:chgData name="PALANIAPPAN Devarajan" userId="0ccb0e75-6f62-4860-b5c8-e1d1cc272866" providerId="ADAL" clId="{4531E013-473D-4648-911B-96B8DADA2326}" dt="2024-01-16T06:40:24.190" v="1902" actId="26606"/>
          <ac:cxnSpMkLst>
            <pc:docMk/>
            <pc:sldMk cId="466637426" sldId="264"/>
            <ac:cxnSpMk id="221" creationId="{7EB498BD-8089-4626-91EA-4978EBEF535E}"/>
          </ac:cxnSpMkLst>
        </pc:cxnChg>
        <pc:cxnChg chg="add del">
          <ac:chgData name="PALANIAPPAN Devarajan" userId="0ccb0e75-6f62-4860-b5c8-e1d1cc272866" providerId="ADAL" clId="{4531E013-473D-4648-911B-96B8DADA2326}" dt="2024-01-16T06:41:15.843" v="1912" actId="26606"/>
          <ac:cxnSpMkLst>
            <pc:docMk/>
            <pc:sldMk cId="466637426" sldId="264"/>
            <ac:cxnSpMk id="256" creationId="{23AAC9B5-8015-485C-ACF9-A750390E9A56}"/>
          </ac:cxnSpMkLst>
        </pc:cxnChg>
      </pc:sldChg>
      <pc:sldChg chg="addSp delSp modSp mod ord modTransition setBg">
        <pc:chgData name="PALANIAPPAN Devarajan" userId="0ccb0e75-6f62-4860-b5c8-e1d1cc272866" providerId="ADAL" clId="{4531E013-473D-4648-911B-96B8DADA2326}" dt="2024-01-17T10:49:32.756" v="3341"/>
        <pc:sldMkLst>
          <pc:docMk/>
          <pc:sldMk cId="272651584" sldId="266"/>
        </pc:sldMkLst>
        <pc:spChg chg="add del">
          <ac:chgData name="PALANIAPPAN Devarajan" userId="0ccb0e75-6f62-4860-b5c8-e1d1cc272866" providerId="ADAL" clId="{4531E013-473D-4648-911B-96B8DADA2326}" dt="2024-01-16T07:38:36.541" v="2210" actId="26606"/>
          <ac:spMkLst>
            <pc:docMk/>
            <pc:sldMk cId="272651584" sldId="266"/>
            <ac:spMk id="29" creationId="{63644BFD-D22E-4019-B666-387DA51AEAFD}"/>
          </ac:spMkLst>
        </pc:spChg>
        <pc:spChg chg="add del">
          <ac:chgData name="PALANIAPPAN Devarajan" userId="0ccb0e75-6f62-4860-b5c8-e1d1cc272866" providerId="ADAL" clId="{4531E013-473D-4648-911B-96B8DADA2326}" dt="2024-01-16T07:38:45.200" v="2216" actId="26606"/>
          <ac:spMkLst>
            <pc:docMk/>
            <pc:sldMk cId="272651584" sldId="266"/>
            <ac:spMk id="31" creationId="{32BC26D8-82FB-445E-AA49-62A77D7C1EE0}"/>
          </ac:spMkLst>
        </pc:spChg>
        <pc:spChg chg="add del">
          <ac:chgData name="PALANIAPPAN Devarajan" userId="0ccb0e75-6f62-4860-b5c8-e1d1cc272866" providerId="ADAL" clId="{4531E013-473D-4648-911B-96B8DADA2326}" dt="2024-01-16T07:38:27.475" v="2208" actId="26606"/>
          <ac:spMkLst>
            <pc:docMk/>
            <pc:sldMk cId="272651584" sldId="266"/>
            <ac:spMk id="32" creationId="{3DAD86CA-8235-409B-982B-5E7A033E2392}"/>
          </ac:spMkLst>
        </pc:spChg>
        <pc:spChg chg="add del">
          <ac:chgData name="PALANIAPPAN Devarajan" userId="0ccb0e75-6f62-4860-b5c8-e1d1cc272866" providerId="ADAL" clId="{4531E013-473D-4648-911B-96B8DADA2326}" dt="2024-01-16T07:38:36.541" v="2210" actId="26606"/>
          <ac:spMkLst>
            <pc:docMk/>
            <pc:sldMk cId="272651584" sldId="266"/>
            <ac:spMk id="33" creationId="{3776B14B-F2F4-4825-8DA8-8C7A0F2B3960}"/>
          </ac:spMkLst>
        </pc:spChg>
        <pc:spChg chg="add del">
          <ac:chgData name="PALANIAPPAN Devarajan" userId="0ccb0e75-6f62-4860-b5c8-e1d1cc272866" providerId="ADAL" clId="{4531E013-473D-4648-911B-96B8DADA2326}" dt="2024-01-16T07:38:27.475" v="2208" actId="26606"/>
          <ac:spMkLst>
            <pc:docMk/>
            <pc:sldMk cId="272651584" sldId="266"/>
            <ac:spMk id="34" creationId="{9F234FBA-3501-47B4-AE0C-AA4AFBC8F603}"/>
          </ac:spMkLst>
        </pc:spChg>
        <pc:spChg chg="add del">
          <ac:chgData name="PALANIAPPAN Devarajan" userId="0ccb0e75-6f62-4860-b5c8-e1d1cc272866" providerId="ADAL" clId="{4531E013-473D-4648-911B-96B8DADA2326}" dt="2024-01-16T07:38:45.200" v="2216" actId="26606"/>
          <ac:spMkLst>
            <pc:docMk/>
            <pc:sldMk cId="272651584" sldId="266"/>
            <ac:spMk id="35" creationId="{CB44330D-EA18-4254-AA95-EB49948539B8}"/>
          </ac:spMkLst>
        </pc:spChg>
        <pc:spChg chg="add del">
          <ac:chgData name="PALANIAPPAN Devarajan" userId="0ccb0e75-6f62-4860-b5c8-e1d1cc272866" providerId="ADAL" clId="{4531E013-473D-4648-911B-96B8DADA2326}" dt="2024-01-16T07:38:27.475" v="2208" actId="26606"/>
          <ac:spMkLst>
            <pc:docMk/>
            <pc:sldMk cId="272651584" sldId="266"/>
            <ac:spMk id="36" creationId="{B5EF893B-0491-416E-9D33-BADE9600792A}"/>
          </ac:spMkLst>
        </pc:spChg>
        <pc:spChg chg="add del">
          <ac:chgData name="PALANIAPPAN Devarajan" userId="0ccb0e75-6f62-4860-b5c8-e1d1cc272866" providerId="ADAL" clId="{4531E013-473D-4648-911B-96B8DADA2326}" dt="2024-01-16T07:38:38.674" v="2212" actId="26606"/>
          <ac:spMkLst>
            <pc:docMk/>
            <pc:sldMk cId="272651584" sldId="266"/>
            <ac:spMk id="37" creationId="{2215C6C6-E45C-4179-9FC1-E8A4C1D47430}"/>
          </ac:spMkLst>
        </pc:spChg>
        <pc:spChg chg="add del">
          <ac:chgData name="PALANIAPPAN Devarajan" userId="0ccb0e75-6f62-4860-b5c8-e1d1cc272866" providerId="ADAL" clId="{4531E013-473D-4648-911B-96B8DADA2326}" dt="2024-01-16T07:40:16.420" v="2231" actId="26606"/>
          <ac:spMkLst>
            <pc:docMk/>
            <pc:sldMk cId="272651584" sldId="266"/>
            <ac:spMk id="40" creationId="{63644BFD-D22E-4019-B666-387DA51AEAFD}"/>
          </ac:spMkLst>
        </pc:spChg>
        <pc:spChg chg="add del">
          <ac:chgData name="PALANIAPPAN Devarajan" userId="0ccb0e75-6f62-4860-b5c8-e1d1cc272866" providerId="ADAL" clId="{4531E013-473D-4648-911B-96B8DADA2326}" dt="2024-01-16T07:38:38.674" v="2212" actId="26606"/>
          <ac:spMkLst>
            <pc:docMk/>
            <pc:sldMk cId="272651584" sldId="266"/>
            <ac:spMk id="42" creationId="{3776B14B-F2F4-4825-8DA8-8C7A0F2B3960}"/>
          </ac:spMkLst>
        </pc:spChg>
        <pc:spChg chg="add del">
          <ac:chgData name="PALANIAPPAN Devarajan" userId="0ccb0e75-6f62-4860-b5c8-e1d1cc272866" providerId="ADAL" clId="{4531E013-473D-4648-911B-96B8DADA2326}" dt="2024-01-16T07:38:40.797" v="2214" actId="26606"/>
          <ac:spMkLst>
            <pc:docMk/>
            <pc:sldMk cId="272651584" sldId="266"/>
            <ac:spMk id="44" creationId="{22F15A2D-2324-487D-A02A-BF46C5C580EB}"/>
          </ac:spMkLst>
        </pc:spChg>
        <pc:spChg chg="add del">
          <ac:chgData name="PALANIAPPAN Devarajan" userId="0ccb0e75-6f62-4860-b5c8-e1d1cc272866" providerId="ADAL" clId="{4531E013-473D-4648-911B-96B8DADA2326}" dt="2024-01-16T07:38:40.797" v="2214" actId="26606"/>
          <ac:spMkLst>
            <pc:docMk/>
            <pc:sldMk cId="272651584" sldId="266"/>
            <ac:spMk id="45" creationId="{17A7F34E-D418-47E2-9F86-2C45BBC31210}"/>
          </ac:spMkLst>
        </pc:spChg>
        <pc:spChg chg="add del">
          <ac:chgData name="PALANIAPPAN Devarajan" userId="0ccb0e75-6f62-4860-b5c8-e1d1cc272866" providerId="ADAL" clId="{4531E013-473D-4648-911B-96B8DADA2326}" dt="2024-01-16T07:38:40.797" v="2214" actId="26606"/>
          <ac:spMkLst>
            <pc:docMk/>
            <pc:sldMk cId="272651584" sldId="266"/>
            <ac:spMk id="46" creationId="{2AEAFA59-923A-4F54-8B49-44C970BCC323}"/>
          </ac:spMkLst>
        </pc:spChg>
        <pc:spChg chg="add del">
          <ac:chgData name="PALANIAPPAN Devarajan" userId="0ccb0e75-6f62-4860-b5c8-e1d1cc272866" providerId="ADAL" clId="{4531E013-473D-4648-911B-96B8DADA2326}" dt="2024-01-16T07:40:16.420" v="2231" actId="26606"/>
          <ac:spMkLst>
            <pc:docMk/>
            <pc:sldMk cId="272651584" sldId="266"/>
            <ac:spMk id="48" creationId="{3776B14B-F2F4-4825-8DA8-8C7A0F2B3960}"/>
          </ac:spMkLst>
        </pc:spChg>
        <pc:spChg chg="add del">
          <ac:chgData name="PALANIAPPAN Devarajan" userId="0ccb0e75-6f62-4860-b5c8-e1d1cc272866" providerId="ADAL" clId="{4531E013-473D-4648-911B-96B8DADA2326}" dt="2024-01-16T07:40:16.420" v="2231" actId="26606"/>
          <ac:spMkLst>
            <pc:docMk/>
            <pc:sldMk cId="272651584" sldId="266"/>
            <ac:spMk id="53" creationId="{63644BFD-D22E-4019-B666-387DA51AEAFD}"/>
          </ac:spMkLst>
        </pc:spChg>
        <pc:spChg chg="add del">
          <ac:chgData name="PALANIAPPAN Devarajan" userId="0ccb0e75-6f62-4860-b5c8-e1d1cc272866" providerId="ADAL" clId="{4531E013-473D-4648-911B-96B8DADA2326}" dt="2024-01-16T07:40:16.420" v="2231" actId="26606"/>
          <ac:spMkLst>
            <pc:docMk/>
            <pc:sldMk cId="272651584" sldId="266"/>
            <ac:spMk id="59" creationId="{3776B14B-F2F4-4825-8DA8-8C7A0F2B3960}"/>
          </ac:spMkLst>
        </pc:spChg>
        <pc:grpChg chg="add del">
          <ac:chgData name="PALANIAPPAN Devarajan" userId="0ccb0e75-6f62-4860-b5c8-e1d1cc272866" providerId="ADAL" clId="{4531E013-473D-4648-911B-96B8DADA2326}" dt="2024-01-16T07:38:45.200" v="2217" actId="26606"/>
          <ac:grpSpMkLst>
            <pc:docMk/>
            <pc:sldMk cId="272651584" sldId="266"/>
            <ac:grpSpMk id="18" creationId="{26176824-7946-6969-3841-DD5C101DF42D}"/>
          </ac:grpSpMkLst>
        </pc:grpChg>
        <pc:grpChg chg="add del">
          <ac:chgData name="PALANIAPPAN Devarajan" userId="0ccb0e75-6f62-4860-b5c8-e1d1cc272866" providerId="ADAL" clId="{4531E013-473D-4648-911B-96B8DADA2326}" dt="2024-01-16T07:38:36.541" v="2210" actId="26606"/>
          <ac:grpSpMkLst>
            <pc:docMk/>
            <pc:sldMk cId="272651584" sldId="266"/>
            <ac:grpSpMk id="30" creationId="{5FE9FE4C-C9E0-4C54-8010-EA9D29CD4D59}"/>
          </ac:grpSpMkLst>
        </pc:grpChg>
        <pc:grpChg chg="add del">
          <ac:chgData name="PALANIAPPAN Devarajan" userId="0ccb0e75-6f62-4860-b5c8-e1d1cc272866" providerId="ADAL" clId="{4531E013-473D-4648-911B-96B8DADA2326}" dt="2024-01-16T07:38:38.674" v="2212" actId="26606"/>
          <ac:grpSpMkLst>
            <pc:docMk/>
            <pc:sldMk cId="272651584" sldId="266"/>
            <ac:grpSpMk id="39" creationId="{5FE9FE4C-C9E0-4C54-8010-EA9D29CD4D59}"/>
          </ac:grpSpMkLst>
        </pc:grpChg>
        <pc:grpChg chg="add del">
          <ac:chgData name="PALANIAPPAN Devarajan" userId="0ccb0e75-6f62-4860-b5c8-e1d1cc272866" providerId="ADAL" clId="{4531E013-473D-4648-911B-96B8DADA2326}" dt="2024-01-16T07:40:16.420" v="2231" actId="26606"/>
          <ac:grpSpMkLst>
            <pc:docMk/>
            <pc:sldMk cId="272651584" sldId="266"/>
            <ac:grpSpMk id="41" creationId="{5FE9FE4C-C9E0-4C54-8010-EA9D29CD4D59}"/>
          </ac:grpSpMkLst>
        </pc:grpChg>
        <pc:grpChg chg="add del">
          <ac:chgData name="PALANIAPPAN Devarajan" userId="0ccb0e75-6f62-4860-b5c8-e1d1cc272866" providerId="ADAL" clId="{4531E013-473D-4648-911B-96B8DADA2326}" dt="2024-01-16T07:40:16.420" v="2231" actId="26606"/>
          <ac:grpSpMkLst>
            <pc:docMk/>
            <pc:sldMk cId="272651584" sldId="266"/>
            <ac:grpSpMk id="55" creationId="{5FE9FE4C-C9E0-4C54-8010-EA9D29CD4D59}"/>
          </ac:grpSpMkLst>
        </pc:grpChg>
        <pc:picChg chg="mod">
          <ac:chgData name="PALANIAPPAN Devarajan" userId="0ccb0e75-6f62-4860-b5c8-e1d1cc272866" providerId="ADAL" clId="{4531E013-473D-4648-911B-96B8DADA2326}" dt="2024-01-16T07:40:16.420" v="2231" actId="26606"/>
          <ac:picMkLst>
            <pc:docMk/>
            <pc:sldMk cId="272651584" sldId="266"/>
            <ac:picMk id="3" creationId="{8D9C4EA3-54C4-AF22-5AB6-FE5EC89E42C0}"/>
          </ac:picMkLst>
        </pc:picChg>
        <pc:cxnChg chg="add del">
          <ac:chgData name="PALANIAPPAN Devarajan" userId="0ccb0e75-6f62-4860-b5c8-e1d1cc272866" providerId="ADAL" clId="{4531E013-473D-4648-911B-96B8DADA2326}" dt="2024-01-16T07:38:27.475" v="2208" actId="26606"/>
          <ac:cxnSpMkLst>
            <pc:docMk/>
            <pc:sldMk cId="272651584" sldId="266"/>
            <ac:cxnSpMk id="38" creationId="{469F4FF8-F8B0-4630-BA1B-0D8B324CD5FF}"/>
          </ac:cxnSpMkLst>
        </pc:cxnChg>
      </pc:sldChg>
      <pc:sldChg chg="addSp delSp modSp del mod modTransition setBg">
        <pc:chgData name="PALANIAPPAN Devarajan" userId="0ccb0e75-6f62-4860-b5c8-e1d1cc272866" providerId="ADAL" clId="{4531E013-473D-4648-911B-96B8DADA2326}" dt="2024-01-17T10:51:12.025" v="3344" actId="2696"/>
        <pc:sldMkLst>
          <pc:docMk/>
          <pc:sldMk cId="2676380745" sldId="267"/>
        </pc:sldMkLst>
        <pc:spChg chg="add">
          <ac:chgData name="PALANIAPPAN Devarajan" userId="0ccb0e75-6f62-4860-b5c8-e1d1cc272866" providerId="ADAL" clId="{4531E013-473D-4648-911B-96B8DADA2326}" dt="2024-01-16T09:57:50.342" v="2619" actId="26606"/>
          <ac:spMkLst>
            <pc:docMk/>
            <pc:sldMk cId="2676380745" sldId="267"/>
            <ac:spMk id="14" creationId="{3DAD86CA-8235-409B-982B-5E7A033E2392}"/>
          </ac:spMkLst>
        </pc:spChg>
        <pc:spChg chg="add">
          <ac:chgData name="PALANIAPPAN Devarajan" userId="0ccb0e75-6f62-4860-b5c8-e1d1cc272866" providerId="ADAL" clId="{4531E013-473D-4648-911B-96B8DADA2326}" dt="2024-01-16T09:57:50.342" v="2619" actId="26606"/>
          <ac:spMkLst>
            <pc:docMk/>
            <pc:sldMk cId="2676380745" sldId="267"/>
            <ac:spMk id="15" creationId="{9F234FBA-3501-47B4-AE0C-AA4AFBC8F603}"/>
          </ac:spMkLst>
        </pc:spChg>
        <pc:spChg chg="add">
          <ac:chgData name="PALANIAPPAN Devarajan" userId="0ccb0e75-6f62-4860-b5c8-e1d1cc272866" providerId="ADAL" clId="{4531E013-473D-4648-911B-96B8DADA2326}" dt="2024-01-16T09:57:50.342" v="2619" actId="26606"/>
          <ac:spMkLst>
            <pc:docMk/>
            <pc:sldMk cId="2676380745" sldId="267"/>
            <ac:spMk id="16" creationId="{B5EF893B-0491-416E-9D33-BADE9600792A}"/>
          </ac:spMkLst>
        </pc:spChg>
        <pc:spChg chg="add del">
          <ac:chgData name="PALANIAPPAN Devarajan" userId="0ccb0e75-6f62-4860-b5c8-e1d1cc272866" providerId="ADAL" clId="{4531E013-473D-4648-911B-96B8DADA2326}" dt="2024-01-16T09:57:46.852" v="2618" actId="26606"/>
          <ac:spMkLst>
            <pc:docMk/>
            <pc:sldMk cId="2676380745" sldId="267"/>
            <ac:spMk id="17" creationId="{3DAD86CA-8235-409B-982B-5E7A033E2392}"/>
          </ac:spMkLst>
        </pc:spChg>
        <pc:spChg chg="add del">
          <ac:chgData name="PALANIAPPAN Devarajan" userId="0ccb0e75-6f62-4860-b5c8-e1d1cc272866" providerId="ADAL" clId="{4531E013-473D-4648-911B-96B8DADA2326}" dt="2024-01-16T09:57:46.852" v="2618" actId="26606"/>
          <ac:spMkLst>
            <pc:docMk/>
            <pc:sldMk cId="2676380745" sldId="267"/>
            <ac:spMk id="19" creationId="{9F234FBA-3501-47B4-AE0C-AA4AFBC8F603}"/>
          </ac:spMkLst>
        </pc:spChg>
        <pc:spChg chg="add del">
          <ac:chgData name="PALANIAPPAN Devarajan" userId="0ccb0e75-6f62-4860-b5c8-e1d1cc272866" providerId="ADAL" clId="{4531E013-473D-4648-911B-96B8DADA2326}" dt="2024-01-16T09:57:46.852" v="2618" actId="26606"/>
          <ac:spMkLst>
            <pc:docMk/>
            <pc:sldMk cId="2676380745" sldId="267"/>
            <ac:spMk id="21" creationId="{B5EF893B-0491-416E-9D33-BADE9600792A}"/>
          </ac:spMkLst>
        </pc:spChg>
        <pc:grpChg chg="add del">
          <ac:chgData name="PALANIAPPAN Devarajan" userId="0ccb0e75-6f62-4860-b5c8-e1d1cc272866" providerId="ADAL" clId="{4531E013-473D-4648-911B-96B8DADA2326}" dt="2024-01-16T09:57:50.342" v="2619" actId="26606"/>
          <ac:grpSpMkLst>
            <pc:docMk/>
            <pc:sldMk cId="2676380745" sldId="267"/>
            <ac:grpSpMk id="8" creationId="{26176824-7946-6969-3841-DD5C101DF42D}"/>
          </ac:grpSpMkLst>
        </pc:grpChg>
        <pc:picChg chg="add mod">
          <ac:chgData name="PALANIAPPAN Devarajan" userId="0ccb0e75-6f62-4860-b5c8-e1d1cc272866" providerId="ADAL" clId="{4531E013-473D-4648-911B-96B8DADA2326}" dt="2024-01-16T09:58:36.463" v="2625" actId="1076"/>
          <ac:picMkLst>
            <pc:docMk/>
            <pc:sldMk cId="2676380745" sldId="267"/>
            <ac:picMk id="2" creationId="{44206886-7C9C-5716-AB0A-A3904CD4B573}"/>
          </ac:picMkLst>
        </pc:picChg>
        <pc:picChg chg="del mod">
          <ac:chgData name="PALANIAPPAN Devarajan" userId="0ccb0e75-6f62-4860-b5c8-e1d1cc272866" providerId="ADAL" clId="{4531E013-473D-4648-911B-96B8DADA2326}" dt="2024-01-16T09:58:15.585" v="2620" actId="478"/>
          <ac:picMkLst>
            <pc:docMk/>
            <pc:sldMk cId="2676380745" sldId="267"/>
            <ac:picMk id="3" creationId="{71A40905-9C6E-2425-C0C2-C06783BF61A9}"/>
          </ac:picMkLst>
        </pc:picChg>
        <pc:cxnChg chg="add">
          <ac:chgData name="PALANIAPPAN Devarajan" userId="0ccb0e75-6f62-4860-b5c8-e1d1cc272866" providerId="ADAL" clId="{4531E013-473D-4648-911B-96B8DADA2326}" dt="2024-01-16T09:57:50.342" v="2619" actId="26606"/>
          <ac:cxnSpMkLst>
            <pc:docMk/>
            <pc:sldMk cId="2676380745" sldId="267"/>
            <ac:cxnSpMk id="18" creationId="{469F4FF8-F8B0-4630-BA1B-0D8B324CD5FF}"/>
          </ac:cxnSpMkLst>
        </pc:cxnChg>
        <pc:cxnChg chg="add del">
          <ac:chgData name="PALANIAPPAN Devarajan" userId="0ccb0e75-6f62-4860-b5c8-e1d1cc272866" providerId="ADAL" clId="{4531E013-473D-4648-911B-96B8DADA2326}" dt="2024-01-16T09:57:46.852" v="2618" actId="26606"/>
          <ac:cxnSpMkLst>
            <pc:docMk/>
            <pc:sldMk cId="2676380745" sldId="267"/>
            <ac:cxnSpMk id="23" creationId="{469F4FF8-F8B0-4630-BA1B-0D8B324CD5FF}"/>
          </ac:cxnSpMkLst>
        </pc:cxnChg>
      </pc:sldChg>
      <pc:sldChg chg="addSp delSp modSp del mod modTransition setBg">
        <pc:chgData name="PALANIAPPAN Devarajan" userId="0ccb0e75-6f62-4860-b5c8-e1d1cc272866" providerId="ADAL" clId="{4531E013-473D-4648-911B-96B8DADA2326}" dt="2024-01-17T10:51:12.025" v="3344" actId="2696"/>
        <pc:sldMkLst>
          <pc:docMk/>
          <pc:sldMk cId="613101053" sldId="268"/>
        </pc:sldMkLst>
        <pc:spChg chg="add">
          <ac:chgData name="PALANIAPPAN Devarajan" userId="0ccb0e75-6f62-4860-b5c8-e1d1cc272866" providerId="ADAL" clId="{4531E013-473D-4648-911B-96B8DADA2326}" dt="2024-01-16T09:58:58.833" v="2628" actId="26606"/>
          <ac:spMkLst>
            <pc:docMk/>
            <pc:sldMk cId="613101053" sldId="268"/>
            <ac:spMk id="17" creationId="{3DAD86CA-8235-409B-982B-5E7A033E2392}"/>
          </ac:spMkLst>
        </pc:spChg>
        <pc:spChg chg="add">
          <ac:chgData name="PALANIAPPAN Devarajan" userId="0ccb0e75-6f62-4860-b5c8-e1d1cc272866" providerId="ADAL" clId="{4531E013-473D-4648-911B-96B8DADA2326}" dt="2024-01-16T09:58:58.833" v="2628" actId="26606"/>
          <ac:spMkLst>
            <pc:docMk/>
            <pc:sldMk cId="613101053" sldId="268"/>
            <ac:spMk id="19" creationId="{9F234FBA-3501-47B4-AE0C-AA4AFBC8F603}"/>
          </ac:spMkLst>
        </pc:spChg>
        <pc:spChg chg="add">
          <ac:chgData name="PALANIAPPAN Devarajan" userId="0ccb0e75-6f62-4860-b5c8-e1d1cc272866" providerId="ADAL" clId="{4531E013-473D-4648-911B-96B8DADA2326}" dt="2024-01-16T09:58:58.833" v="2628" actId="26606"/>
          <ac:spMkLst>
            <pc:docMk/>
            <pc:sldMk cId="613101053" sldId="268"/>
            <ac:spMk id="21" creationId="{B5EF893B-0491-416E-9D33-BADE9600792A}"/>
          </ac:spMkLst>
        </pc:spChg>
        <pc:grpChg chg="del">
          <ac:chgData name="PALANIAPPAN Devarajan" userId="0ccb0e75-6f62-4860-b5c8-e1d1cc272866" providerId="ADAL" clId="{4531E013-473D-4648-911B-96B8DADA2326}" dt="2024-01-16T09:58:58.833" v="2628" actId="26606"/>
          <ac:grpSpMkLst>
            <pc:docMk/>
            <pc:sldMk cId="613101053" sldId="268"/>
            <ac:grpSpMk id="8" creationId="{26176824-7946-6969-3841-DD5C101DF42D}"/>
          </ac:grpSpMkLst>
        </pc:grpChg>
        <pc:picChg chg="add mod">
          <ac:chgData name="PALANIAPPAN Devarajan" userId="0ccb0e75-6f62-4860-b5c8-e1d1cc272866" providerId="ADAL" clId="{4531E013-473D-4648-911B-96B8DADA2326}" dt="2024-01-16T09:59:08.710" v="2633" actId="962"/>
          <ac:picMkLst>
            <pc:docMk/>
            <pc:sldMk cId="613101053" sldId="268"/>
            <ac:picMk id="2" creationId="{1E97654F-E2A2-BF48-F64B-3D6DD72CCFBD}"/>
          </ac:picMkLst>
        </pc:picChg>
        <pc:picChg chg="del mod">
          <ac:chgData name="PALANIAPPAN Devarajan" userId="0ccb0e75-6f62-4860-b5c8-e1d1cc272866" providerId="ADAL" clId="{4531E013-473D-4648-911B-96B8DADA2326}" dt="2024-01-16T09:59:01.553" v="2629" actId="478"/>
          <ac:picMkLst>
            <pc:docMk/>
            <pc:sldMk cId="613101053" sldId="268"/>
            <ac:picMk id="3" creationId="{A5346190-996B-BD7F-C119-5060248B60C3}"/>
          </ac:picMkLst>
        </pc:picChg>
        <pc:cxnChg chg="add">
          <ac:chgData name="PALANIAPPAN Devarajan" userId="0ccb0e75-6f62-4860-b5c8-e1d1cc272866" providerId="ADAL" clId="{4531E013-473D-4648-911B-96B8DADA2326}" dt="2024-01-16T09:58:58.833" v="2628" actId="26606"/>
          <ac:cxnSpMkLst>
            <pc:docMk/>
            <pc:sldMk cId="613101053" sldId="268"/>
            <ac:cxnSpMk id="23" creationId="{469F4FF8-F8B0-4630-BA1B-0D8B324CD5FF}"/>
          </ac:cxnSpMkLst>
        </pc:cxnChg>
      </pc:sldChg>
      <pc:sldChg chg="addSp delSp modSp del mod modTransition setBg">
        <pc:chgData name="PALANIAPPAN Devarajan" userId="0ccb0e75-6f62-4860-b5c8-e1d1cc272866" providerId="ADAL" clId="{4531E013-473D-4648-911B-96B8DADA2326}" dt="2024-01-17T10:51:12.025" v="3344" actId="2696"/>
        <pc:sldMkLst>
          <pc:docMk/>
          <pc:sldMk cId="4011883591" sldId="269"/>
        </pc:sldMkLst>
        <pc:spChg chg="add">
          <ac:chgData name="PALANIAPPAN Devarajan" userId="0ccb0e75-6f62-4860-b5c8-e1d1cc272866" providerId="ADAL" clId="{4531E013-473D-4648-911B-96B8DADA2326}" dt="2024-01-16T09:59:55.885" v="2635" actId="26606"/>
          <ac:spMkLst>
            <pc:docMk/>
            <pc:sldMk cId="4011883591" sldId="269"/>
            <ac:spMk id="17" creationId="{3DAD86CA-8235-409B-982B-5E7A033E2392}"/>
          </ac:spMkLst>
        </pc:spChg>
        <pc:spChg chg="add">
          <ac:chgData name="PALANIAPPAN Devarajan" userId="0ccb0e75-6f62-4860-b5c8-e1d1cc272866" providerId="ADAL" clId="{4531E013-473D-4648-911B-96B8DADA2326}" dt="2024-01-16T09:59:55.885" v="2635" actId="26606"/>
          <ac:spMkLst>
            <pc:docMk/>
            <pc:sldMk cId="4011883591" sldId="269"/>
            <ac:spMk id="19" creationId="{9F234FBA-3501-47B4-AE0C-AA4AFBC8F603}"/>
          </ac:spMkLst>
        </pc:spChg>
        <pc:spChg chg="add">
          <ac:chgData name="PALANIAPPAN Devarajan" userId="0ccb0e75-6f62-4860-b5c8-e1d1cc272866" providerId="ADAL" clId="{4531E013-473D-4648-911B-96B8DADA2326}" dt="2024-01-16T09:59:55.885" v="2635" actId="26606"/>
          <ac:spMkLst>
            <pc:docMk/>
            <pc:sldMk cId="4011883591" sldId="269"/>
            <ac:spMk id="21" creationId="{B5EF893B-0491-416E-9D33-BADE9600792A}"/>
          </ac:spMkLst>
        </pc:spChg>
        <pc:grpChg chg="del">
          <ac:chgData name="PALANIAPPAN Devarajan" userId="0ccb0e75-6f62-4860-b5c8-e1d1cc272866" providerId="ADAL" clId="{4531E013-473D-4648-911B-96B8DADA2326}" dt="2024-01-16T09:59:55.885" v="2635" actId="26606"/>
          <ac:grpSpMkLst>
            <pc:docMk/>
            <pc:sldMk cId="4011883591" sldId="269"/>
            <ac:grpSpMk id="8" creationId="{26176824-7946-6969-3841-DD5C101DF42D}"/>
          </ac:grpSpMkLst>
        </pc:grpChg>
        <pc:picChg chg="add mod">
          <ac:chgData name="PALANIAPPAN Devarajan" userId="0ccb0e75-6f62-4860-b5c8-e1d1cc272866" providerId="ADAL" clId="{4531E013-473D-4648-911B-96B8DADA2326}" dt="2024-01-16T10:00:12.591" v="2639" actId="962"/>
          <ac:picMkLst>
            <pc:docMk/>
            <pc:sldMk cId="4011883591" sldId="269"/>
            <ac:picMk id="2" creationId="{E299CAEE-1DBD-002B-75F0-F168DAB7942B}"/>
          </ac:picMkLst>
        </pc:picChg>
        <pc:picChg chg="del mod">
          <ac:chgData name="PALANIAPPAN Devarajan" userId="0ccb0e75-6f62-4860-b5c8-e1d1cc272866" providerId="ADAL" clId="{4531E013-473D-4648-911B-96B8DADA2326}" dt="2024-01-16T10:00:01.695" v="2636" actId="478"/>
          <ac:picMkLst>
            <pc:docMk/>
            <pc:sldMk cId="4011883591" sldId="269"/>
            <ac:picMk id="3" creationId="{D216DDA4-048A-D683-148A-FF76AEE01C05}"/>
          </ac:picMkLst>
        </pc:picChg>
        <pc:cxnChg chg="add">
          <ac:chgData name="PALANIAPPAN Devarajan" userId="0ccb0e75-6f62-4860-b5c8-e1d1cc272866" providerId="ADAL" clId="{4531E013-473D-4648-911B-96B8DADA2326}" dt="2024-01-16T09:59:55.885" v="2635" actId="26606"/>
          <ac:cxnSpMkLst>
            <pc:docMk/>
            <pc:sldMk cId="4011883591" sldId="269"/>
            <ac:cxnSpMk id="23" creationId="{469F4FF8-F8B0-4630-BA1B-0D8B324CD5FF}"/>
          </ac:cxnSpMkLst>
        </pc:cxnChg>
      </pc:sldChg>
      <pc:sldChg chg="addSp delSp modSp del mod modTransition setBg">
        <pc:chgData name="PALANIAPPAN Devarajan" userId="0ccb0e75-6f62-4860-b5c8-e1d1cc272866" providerId="ADAL" clId="{4531E013-473D-4648-911B-96B8DADA2326}" dt="2024-01-17T10:51:12.025" v="3344" actId="2696"/>
        <pc:sldMkLst>
          <pc:docMk/>
          <pc:sldMk cId="1424411826" sldId="270"/>
        </pc:sldMkLst>
        <pc:spChg chg="add del">
          <ac:chgData name="PALANIAPPAN Devarajan" userId="0ccb0e75-6f62-4860-b5c8-e1d1cc272866" providerId="ADAL" clId="{4531E013-473D-4648-911B-96B8DADA2326}" dt="2024-01-16T11:03:53.275" v="3001" actId="26606"/>
          <ac:spMkLst>
            <pc:docMk/>
            <pc:sldMk cId="1424411826" sldId="270"/>
            <ac:spMk id="14" creationId="{22F15A2D-2324-487D-A02A-BF46C5C580EB}"/>
          </ac:spMkLst>
        </pc:spChg>
        <pc:spChg chg="add del">
          <ac:chgData name="PALANIAPPAN Devarajan" userId="0ccb0e75-6f62-4860-b5c8-e1d1cc272866" providerId="ADAL" clId="{4531E013-473D-4648-911B-96B8DADA2326}" dt="2024-01-16T11:03:53.275" v="3001" actId="26606"/>
          <ac:spMkLst>
            <pc:docMk/>
            <pc:sldMk cId="1424411826" sldId="270"/>
            <ac:spMk id="15" creationId="{17A7F34E-D418-47E2-9F86-2C45BBC31210}"/>
          </ac:spMkLst>
        </pc:spChg>
        <pc:spChg chg="add del">
          <ac:chgData name="PALANIAPPAN Devarajan" userId="0ccb0e75-6f62-4860-b5c8-e1d1cc272866" providerId="ADAL" clId="{4531E013-473D-4648-911B-96B8DADA2326}" dt="2024-01-16T11:03:53.275" v="3001" actId="26606"/>
          <ac:spMkLst>
            <pc:docMk/>
            <pc:sldMk cId="1424411826" sldId="270"/>
            <ac:spMk id="16" creationId="{2AEAFA59-923A-4F54-8B49-44C970BCC323}"/>
          </ac:spMkLst>
        </pc:spChg>
        <pc:spChg chg="add del">
          <ac:chgData name="PALANIAPPAN Devarajan" userId="0ccb0e75-6f62-4860-b5c8-e1d1cc272866" providerId="ADAL" clId="{4531E013-473D-4648-911B-96B8DADA2326}" dt="2024-01-16T09:56:01.684" v="2607" actId="26606"/>
          <ac:spMkLst>
            <pc:docMk/>
            <pc:sldMk cId="1424411826" sldId="270"/>
            <ac:spMk id="17" creationId="{3DAD86CA-8235-409B-982B-5E7A033E2392}"/>
          </ac:spMkLst>
        </pc:spChg>
        <pc:spChg chg="add del">
          <ac:chgData name="PALANIAPPAN Devarajan" userId="0ccb0e75-6f62-4860-b5c8-e1d1cc272866" providerId="ADAL" clId="{4531E013-473D-4648-911B-96B8DADA2326}" dt="2024-01-16T11:04:02.659" v="3003" actId="26606"/>
          <ac:spMkLst>
            <pc:docMk/>
            <pc:sldMk cId="1424411826" sldId="270"/>
            <ac:spMk id="18" creationId="{22F15A2D-2324-487D-A02A-BF46C5C580EB}"/>
          </ac:spMkLst>
        </pc:spChg>
        <pc:spChg chg="add del">
          <ac:chgData name="PALANIAPPAN Devarajan" userId="0ccb0e75-6f62-4860-b5c8-e1d1cc272866" providerId="ADAL" clId="{4531E013-473D-4648-911B-96B8DADA2326}" dt="2024-01-16T09:56:01.684" v="2607" actId="26606"/>
          <ac:spMkLst>
            <pc:docMk/>
            <pc:sldMk cId="1424411826" sldId="270"/>
            <ac:spMk id="19" creationId="{9F234FBA-3501-47B4-AE0C-AA4AFBC8F603}"/>
          </ac:spMkLst>
        </pc:spChg>
        <pc:spChg chg="add del">
          <ac:chgData name="PALANIAPPAN Devarajan" userId="0ccb0e75-6f62-4860-b5c8-e1d1cc272866" providerId="ADAL" clId="{4531E013-473D-4648-911B-96B8DADA2326}" dt="2024-01-16T11:04:02.659" v="3003" actId="26606"/>
          <ac:spMkLst>
            <pc:docMk/>
            <pc:sldMk cId="1424411826" sldId="270"/>
            <ac:spMk id="20" creationId="{17A7F34E-D418-47E2-9F86-2C45BBC31210}"/>
          </ac:spMkLst>
        </pc:spChg>
        <pc:spChg chg="add del">
          <ac:chgData name="PALANIAPPAN Devarajan" userId="0ccb0e75-6f62-4860-b5c8-e1d1cc272866" providerId="ADAL" clId="{4531E013-473D-4648-911B-96B8DADA2326}" dt="2024-01-16T09:56:01.684" v="2607" actId="26606"/>
          <ac:spMkLst>
            <pc:docMk/>
            <pc:sldMk cId="1424411826" sldId="270"/>
            <ac:spMk id="21" creationId="{B5EF893B-0491-416E-9D33-BADE9600792A}"/>
          </ac:spMkLst>
        </pc:spChg>
        <pc:spChg chg="add del">
          <ac:chgData name="PALANIAPPAN Devarajan" userId="0ccb0e75-6f62-4860-b5c8-e1d1cc272866" providerId="ADAL" clId="{4531E013-473D-4648-911B-96B8DADA2326}" dt="2024-01-16T11:04:02.659" v="3003" actId="26606"/>
          <ac:spMkLst>
            <pc:docMk/>
            <pc:sldMk cId="1424411826" sldId="270"/>
            <ac:spMk id="22" creationId="{2AEAFA59-923A-4F54-8B49-44C970BCC323}"/>
          </ac:spMkLst>
        </pc:spChg>
        <pc:grpChg chg="add del">
          <ac:chgData name="PALANIAPPAN Devarajan" userId="0ccb0e75-6f62-4860-b5c8-e1d1cc272866" providerId="ADAL" clId="{4531E013-473D-4648-911B-96B8DADA2326}" dt="2024-01-16T11:04:02.659" v="3003" actId="26606"/>
          <ac:grpSpMkLst>
            <pc:docMk/>
            <pc:sldMk cId="1424411826" sldId="270"/>
            <ac:grpSpMk id="8" creationId="{26176824-7946-6969-3841-DD5C101DF42D}"/>
          </ac:grpSpMkLst>
        </pc:grpChg>
        <pc:picChg chg="add mod">
          <ac:chgData name="PALANIAPPAN Devarajan" userId="0ccb0e75-6f62-4860-b5c8-e1d1cc272866" providerId="ADAL" clId="{4531E013-473D-4648-911B-96B8DADA2326}" dt="2024-01-16T11:05:22.202" v="3010" actId="1036"/>
          <ac:picMkLst>
            <pc:docMk/>
            <pc:sldMk cId="1424411826" sldId="270"/>
            <ac:picMk id="2" creationId="{FA773BD2-4968-F3E4-A564-019B7634CA5F}"/>
          </ac:picMkLst>
        </pc:picChg>
        <pc:picChg chg="mod ord">
          <ac:chgData name="PALANIAPPAN Devarajan" userId="0ccb0e75-6f62-4860-b5c8-e1d1cc272866" providerId="ADAL" clId="{4531E013-473D-4648-911B-96B8DADA2326}" dt="2024-01-16T11:04:02.659" v="3003" actId="26606"/>
          <ac:picMkLst>
            <pc:docMk/>
            <pc:sldMk cId="1424411826" sldId="270"/>
            <ac:picMk id="3" creationId="{2B3BF7CF-3D6B-72F8-D7F0-EB575E900117}"/>
          </ac:picMkLst>
        </pc:picChg>
        <pc:cxnChg chg="add del">
          <ac:chgData name="PALANIAPPAN Devarajan" userId="0ccb0e75-6f62-4860-b5c8-e1d1cc272866" providerId="ADAL" clId="{4531E013-473D-4648-911B-96B8DADA2326}" dt="2024-01-16T09:56:01.684" v="2607" actId="26606"/>
          <ac:cxnSpMkLst>
            <pc:docMk/>
            <pc:sldMk cId="1424411826" sldId="270"/>
            <ac:cxnSpMk id="23" creationId="{469F4FF8-F8B0-4630-BA1B-0D8B324CD5FF}"/>
          </ac:cxnSpMkLst>
        </pc:cxnChg>
      </pc:sldChg>
      <pc:sldChg chg="addSp delSp modSp del mod modTransition setBg">
        <pc:chgData name="PALANIAPPAN Devarajan" userId="0ccb0e75-6f62-4860-b5c8-e1d1cc272866" providerId="ADAL" clId="{4531E013-473D-4648-911B-96B8DADA2326}" dt="2024-01-17T10:51:12.025" v="3344" actId="2696"/>
        <pc:sldMkLst>
          <pc:docMk/>
          <pc:sldMk cId="1611723740" sldId="271"/>
        </pc:sldMkLst>
        <pc:spChg chg="add">
          <ac:chgData name="PALANIAPPAN Devarajan" userId="0ccb0e75-6f62-4860-b5c8-e1d1cc272866" providerId="ADAL" clId="{4531E013-473D-4648-911B-96B8DADA2326}" dt="2024-01-16T09:50:46.625" v="2567" actId="26606"/>
          <ac:spMkLst>
            <pc:docMk/>
            <pc:sldMk cId="1611723740" sldId="271"/>
            <ac:spMk id="17" creationId="{3DAD86CA-8235-409B-982B-5E7A033E2392}"/>
          </ac:spMkLst>
        </pc:spChg>
        <pc:spChg chg="add">
          <ac:chgData name="PALANIAPPAN Devarajan" userId="0ccb0e75-6f62-4860-b5c8-e1d1cc272866" providerId="ADAL" clId="{4531E013-473D-4648-911B-96B8DADA2326}" dt="2024-01-16T09:50:46.625" v="2567" actId="26606"/>
          <ac:spMkLst>
            <pc:docMk/>
            <pc:sldMk cId="1611723740" sldId="271"/>
            <ac:spMk id="19" creationId="{9F234FBA-3501-47B4-AE0C-AA4AFBC8F603}"/>
          </ac:spMkLst>
        </pc:spChg>
        <pc:spChg chg="add">
          <ac:chgData name="PALANIAPPAN Devarajan" userId="0ccb0e75-6f62-4860-b5c8-e1d1cc272866" providerId="ADAL" clId="{4531E013-473D-4648-911B-96B8DADA2326}" dt="2024-01-16T09:50:46.625" v="2567" actId="26606"/>
          <ac:spMkLst>
            <pc:docMk/>
            <pc:sldMk cId="1611723740" sldId="271"/>
            <ac:spMk id="21" creationId="{B5EF893B-0491-416E-9D33-BADE9600792A}"/>
          </ac:spMkLst>
        </pc:spChg>
        <pc:grpChg chg="del">
          <ac:chgData name="PALANIAPPAN Devarajan" userId="0ccb0e75-6f62-4860-b5c8-e1d1cc272866" providerId="ADAL" clId="{4531E013-473D-4648-911B-96B8DADA2326}" dt="2024-01-16T09:50:46.625" v="2567" actId="26606"/>
          <ac:grpSpMkLst>
            <pc:docMk/>
            <pc:sldMk cId="1611723740" sldId="271"/>
            <ac:grpSpMk id="8" creationId="{26176824-7946-6969-3841-DD5C101DF42D}"/>
          </ac:grpSpMkLst>
        </pc:grpChg>
        <pc:picChg chg="mod">
          <ac:chgData name="PALANIAPPAN Devarajan" userId="0ccb0e75-6f62-4860-b5c8-e1d1cc272866" providerId="ADAL" clId="{4531E013-473D-4648-911B-96B8DADA2326}" dt="2024-01-16T09:51:22.019" v="2574" actId="1076"/>
          <ac:picMkLst>
            <pc:docMk/>
            <pc:sldMk cId="1611723740" sldId="271"/>
            <ac:picMk id="3" creationId="{FBB2D1DA-35EF-B596-7847-2AE4E07940C3}"/>
          </ac:picMkLst>
        </pc:picChg>
        <pc:cxnChg chg="add">
          <ac:chgData name="PALANIAPPAN Devarajan" userId="0ccb0e75-6f62-4860-b5c8-e1d1cc272866" providerId="ADAL" clId="{4531E013-473D-4648-911B-96B8DADA2326}" dt="2024-01-16T09:50:46.625" v="2567" actId="26606"/>
          <ac:cxnSpMkLst>
            <pc:docMk/>
            <pc:sldMk cId="1611723740" sldId="271"/>
            <ac:cxnSpMk id="23" creationId="{469F4FF8-F8B0-4630-BA1B-0D8B324CD5FF}"/>
          </ac:cxnSpMkLst>
        </pc:cxnChg>
      </pc:sldChg>
      <pc:sldChg chg="addSp delSp modSp del mod modTransition setBg">
        <pc:chgData name="PALANIAPPAN Devarajan" userId="0ccb0e75-6f62-4860-b5c8-e1d1cc272866" providerId="ADAL" clId="{4531E013-473D-4648-911B-96B8DADA2326}" dt="2024-01-17T10:51:12.025" v="3344" actId="2696"/>
        <pc:sldMkLst>
          <pc:docMk/>
          <pc:sldMk cId="2986432267" sldId="272"/>
        </pc:sldMkLst>
        <pc:spChg chg="add del">
          <ac:chgData name="PALANIAPPAN Devarajan" userId="0ccb0e75-6f62-4860-b5c8-e1d1cc272866" providerId="ADAL" clId="{4531E013-473D-4648-911B-96B8DADA2326}" dt="2024-01-16T09:48:15.336" v="2547" actId="26606"/>
          <ac:spMkLst>
            <pc:docMk/>
            <pc:sldMk cId="2986432267" sldId="272"/>
            <ac:spMk id="17" creationId="{2215C6C6-E45C-4179-9FC1-E8A4C1D47430}"/>
          </ac:spMkLst>
        </pc:spChg>
        <pc:spChg chg="add del">
          <ac:chgData name="PALANIAPPAN Devarajan" userId="0ccb0e75-6f62-4860-b5c8-e1d1cc272866" providerId="ADAL" clId="{4531E013-473D-4648-911B-96B8DADA2326}" dt="2024-01-16T09:48:15.336" v="2547" actId="26606"/>
          <ac:spMkLst>
            <pc:docMk/>
            <pc:sldMk cId="2986432267" sldId="272"/>
            <ac:spMk id="23" creationId="{3776B14B-F2F4-4825-8DA8-8C7A0F2B3960}"/>
          </ac:spMkLst>
        </pc:spChg>
        <pc:spChg chg="add del">
          <ac:chgData name="PALANIAPPAN Devarajan" userId="0ccb0e75-6f62-4860-b5c8-e1d1cc272866" providerId="ADAL" clId="{4531E013-473D-4648-911B-96B8DADA2326}" dt="2024-01-16T09:48:19.337" v="2551" actId="26606"/>
          <ac:spMkLst>
            <pc:docMk/>
            <pc:sldMk cId="2986432267" sldId="272"/>
            <ac:spMk id="25" creationId="{3DAD86CA-8235-409B-982B-5E7A033E2392}"/>
          </ac:spMkLst>
        </pc:spChg>
        <pc:spChg chg="add del">
          <ac:chgData name="PALANIAPPAN Devarajan" userId="0ccb0e75-6f62-4860-b5c8-e1d1cc272866" providerId="ADAL" clId="{4531E013-473D-4648-911B-96B8DADA2326}" dt="2024-01-16T09:48:19.337" v="2551" actId="26606"/>
          <ac:spMkLst>
            <pc:docMk/>
            <pc:sldMk cId="2986432267" sldId="272"/>
            <ac:spMk id="26" creationId="{9F234FBA-3501-47B4-AE0C-AA4AFBC8F603}"/>
          </ac:spMkLst>
        </pc:spChg>
        <pc:spChg chg="add del">
          <ac:chgData name="PALANIAPPAN Devarajan" userId="0ccb0e75-6f62-4860-b5c8-e1d1cc272866" providerId="ADAL" clId="{4531E013-473D-4648-911B-96B8DADA2326}" dt="2024-01-16T09:48:19.337" v="2551" actId="26606"/>
          <ac:spMkLst>
            <pc:docMk/>
            <pc:sldMk cId="2986432267" sldId="272"/>
            <ac:spMk id="27" creationId="{B5EF893B-0491-416E-9D33-BADE9600792A}"/>
          </ac:spMkLst>
        </pc:spChg>
        <pc:spChg chg="add del">
          <ac:chgData name="PALANIAPPAN Devarajan" userId="0ccb0e75-6f62-4860-b5c8-e1d1cc272866" providerId="ADAL" clId="{4531E013-473D-4648-911B-96B8DADA2326}" dt="2024-01-16T09:48:30.153" v="2553" actId="26606"/>
          <ac:spMkLst>
            <pc:docMk/>
            <pc:sldMk cId="2986432267" sldId="272"/>
            <ac:spMk id="33" creationId="{2215C6C6-E45C-4179-9FC1-E8A4C1D47430}"/>
          </ac:spMkLst>
        </pc:spChg>
        <pc:spChg chg="add del">
          <ac:chgData name="PALANIAPPAN Devarajan" userId="0ccb0e75-6f62-4860-b5c8-e1d1cc272866" providerId="ADAL" clId="{4531E013-473D-4648-911B-96B8DADA2326}" dt="2024-01-16T09:48:30.153" v="2553" actId="26606"/>
          <ac:spMkLst>
            <pc:docMk/>
            <pc:sldMk cId="2986432267" sldId="272"/>
            <ac:spMk id="39" creationId="{3776B14B-F2F4-4825-8DA8-8C7A0F2B3960}"/>
          </ac:spMkLst>
        </pc:spChg>
        <pc:spChg chg="add del">
          <ac:chgData name="PALANIAPPAN Devarajan" userId="0ccb0e75-6f62-4860-b5c8-e1d1cc272866" providerId="ADAL" clId="{4531E013-473D-4648-911B-96B8DADA2326}" dt="2024-01-16T09:48:32.359" v="2555" actId="26606"/>
          <ac:spMkLst>
            <pc:docMk/>
            <pc:sldMk cId="2986432267" sldId="272"/>
            <ac:spMk id="41" creationId="{0D1D8088-559A-46A5-A801-CDF0B9476BED}"/>
          </ac:spMkLst>
        </pc:spChg>
        <pc:spChg chg="add del">
          <ac:chgData name="PALANIAPPAN Devarajan" userId="0ccb0e75-6f62-4860-b5c8-e1d1cc272866" providerId="ADAL" clId="{4531E013-473D-4648-911B-96B8DADA2326}" dt="2024-01-16T09:48:32.359" v="2555" actId="26606"/>
          <ac:spMkLst>
            <pc:docMk/>
            <pc:sldMk cId="2986432267" sldId="272"/>
            <ac:spMk id="45" creationId="{3776B14B-F2F4-4825-8DA8-8C7A0F2B3960}"/>
          </ac:spMkLst>
        </pc:spChg>
        <pc:spChg chg="add del">
          <ac:chgData name="PALANIAPPAN Devarajan" userId="0ccb0e75-6f62-4860-b5c8-e1d1cc272866" providerId="ADAL" clId="{4531E013-473D-4648-911B-96B8DADA2326}" dt="2024-01-16T09:49:33.350" v="2559" actId="26606"/>
          <ac:spMkLst>
            <pc:docMk/>
            <pc:sldMk cId="2986432267" sldId="272"/>
            <ac:spMk id="47" creationId="{63644BFD-D22E-4019-B666-387DA51AEAFD}"/>
          </ac:spMkLst>
        </pc:spChg>
        <pc:spChg chg="add del">
          <ac:chgData name="PALANIAPPAN Devarajan" userId="0ccb0e75-6f62-4860-b5c8-e1d1cc272866" providerId="ADAL" clId="{4531E013-473D-4648-911B-96B8DADA2326}" dt="2024-01-16T09:49:33.350" v="2559" actId="26606"/>
          <ac:spMkLst>
            <pc:docMk/>
            <pc:sldMk cId="2986432267" sldId="272"/>
            <ac:spMk id="49" creationId="{3776B14B-F2F4-4825-8DA8-8C7A0F2B3960}"/>
          </ac:spMkLst>
        </pc:spChg>
        <pc:spChg chg="add del">
          <ac:chgData name="PALANIAPPAN Devarajan" userId="0ccb0e75-6f62-4860-b5c8-e1d1cc272866" providerId="ADAL" clId="{4531E013-473D-4648-911B-96B8DADA2326}" dt="2024-01-16T09:49:33.350" v="2558" actId="26606"/>
          <ac:spMkLst>
            <pc:docMk/>
            <pc:sldMk cId="2986432267" sldId="272"/>
            <ac:spMk id="54" creationId="{3DAD86CA-8235-409B-982B-5E7A033E2392}"/>
          </ac:spMkLst>
        </pc:spChg>
        <pc:spChg chg="add del">
          <ac:chgData name="PALANIAPPAN Devarajan" userId="0ccb0e75-6f62-4860-b5c8-e1d1cc272866" providerId="ADAL" clId="{4531E013-473D-4648-911B-96B8DADA2326}" dt="2024-01-16T09:49:33.350" v="2558" actId="26606"/>
          <ac:spMkLst>
            <pc:docMk/>
            <pc:sldMk cId="2986432267" sldId="272"/>
            <ac:spMk id="56" creationId="{9F234FBA-3501-47B4-AE0C-AA4AFBC8F603}"/>
          </ac:spMkLst>
        </pc:spChg>
        <pc:spChg chg="add del">
          <ac:chgData name="PALANIAPPAN Devarajan" userId="0ccb0e75-6f62-4860-b5c8-e1d1cc272866" providerId="ADAL" clId="{4531E013-473D-4648-911B-96B8DADA2326}" dt="2024-01-16T09:49:33.350" v="2558" actId="26606"/>
          <ac:spMkLst>
            <pc:docMk/>
            <pc:sldMk cId="2986432267" sldId="272"/>
            <ac:spMk id="58" creationId="{B5EF893B-0491-416E-9D33-BADE9600792A}"/>
          </ac:spMkLst>
        </pc:spChg>
        <pc:spChg chg="add del">
          <ac:chgData name="PALANIAPPAN Devarajan" userId="0ccb0e75-6f62-4860-b5c8-e1d1cc272866" providerId="ADAL" clId="{4531E013-473D-4648-911B-96B8DADA2326}" dt="2024-01-16T09:49:47.658" v="2561" actId="26606"/>
          <ac:spMkLst>
            <pc:docMk/>
            <pc:sldMk cId="2986432267" sldId="272"/>
            <ac:spMk id="62" creationId="{63644BFD-D22E-4019-B666-387DA51AEAFD}"/>
          </ac:spMkLst>
        </pc:spChg>
        <pc:spChg chg="add del">
          <ac:chgData name="PALANIAPPAN Devarajan" userId="0ccb0e75-6f62-4860-b5c8-e1d1cc272866" providerId="ADAL" clId="{4531E013-473D-4648-911B-96B8DADA2326}" dt="2024-01-16T09:49:47.658" v="2561" actId="26606"/>
          <ac:spMkLst>
            <pc:docMk/>
            <pc:sldMk cId="2986432267" sldId="272"/>
            <ac:spMk id="65" creationId="{3776B14B-F2F4-4825-8DA8-8C7A0F2B3960}"/>
          </ac:spMkLst>
        </pc:spChg>
        <pc:spChg chg="add del">
          <ac:chgData name="PALANIAPPAN Devarajan" userId="0ccb0e75-6f62-4860-b5c8-e1d1cc272866" providerId="ADAL" clId="{4531E013-473D-4648-911B-96B8DADA2326}" dt="2024-01-16T09:49:47.658" v="2561" actId="26606"/>
          <ac:spMkLst>
            <pc:docMk/>
            <pc:sldMk cId="2986432267" sldId="272"/>
            <ac:spMk id="70" creationId="{3DAD86CA-8235-409B-982B-5E7A033E2392}"/>
          </ac:spMkLst>
        </pc:spChg>
        <pc:spChg chg="add del">
          <ac:chgData name="PALANIAPPAN Devarajan" userId="0ccb0e75-6f62-4860-b5c8-e1d1cc272866" providerId="ADAL" clId="{4531E013-473D-4648-911B-96B8DADA2326}" dt="2024-01-16T09:49:47.658" v="2561" actId="26606"/>
          <ac:spMkLst>
            <pc:docMk/>
            <pc:sldMk cId="2986432267" sldId="272"/>
            <ac:spMk id="72" creationId="{9F234FBA-3501-47B4-AE0C-AA4AFBC8F603}"/>
          </ac:spMkLst>
        </pc:spChg>
        <pc:spChg chg="add del">
          <ac:chgData name="PALANIAPPAN Devarajan" userId="0ccb0e75-6f62-4860-b5c8-e1d1cc272866" providerId="ADAL" clId="{4531E013-473D-4648-911B-96B8DADA2326}" dt="2024-01-16T09:49:47.658" v="2561" actId="26606"/>
          <ac:spMkLst>
            <pc:docMk/>
            <pc:sldMk cId="2986432267" sldId="272"/>
            <ac:spMk id="74" creationId="{B5EF893B-0491-416E-9D33-BADE9600792A}"/>
          </ac:spMkLst>
        </pc:spChg>
        <pc:grpChg chg="add del">
          <ac:chgData name="PALANIAPPAN Devarajan" userId="0ccb0e75-6f62-4860-b5c8-e1d1cc272866" providerId="ADAL" clId="{4531E013-473D-4648-911B-96B8DADA2326}" dt="2024-01-16T09:49:33.350" v="2559" actId="26606"/>
          <ac:grpSpMkLst>
            <pc:docMk/>
            <pc:sldMk cId="2986432267" sldId="272"/>
            <ac:grpSpMk id="8" creationId="{26176824-7946-6969-3841-DD5C101DF42D}"/>
          </ac:grpSpMkLst>
        </pc:grpChg>
        <pc:grpChg chg="add del">
          <ac:chgData name="PALANIAPPAN Devarajan" userId="0ccb0e75-6f62-4860-b5c8-e1d1cc272866" providerId="ADAL" clId="{4531E013-473D-4648-911B-96B8DADA2326}" dt="2024-01-16T09:48:15.336" v="2547" actId="26606"/>
          <ac:grpSpMkLst>
            <pc:docMk/>
            <pc:sldMk cId="2986432267" sldId="272"/>
            <ac:grpSpMk id="19" creationId="{5FE9FE4C-C9E0-4C54-8010-EA9D29CD4D59}"/>
          </ac:grpSpMkLst>
        </pc:grpChg>
        <pc:grpChg chg="add del">
          <ac:chgData name="PALANIAPPAN Devarajan" userId="0ccb0e75-6f62-4860-b5c8-e1d1cc272866" providerId="ADAL" clId="{4531E013-473D-4648-911B-96B8DADA2326}" dt="2024-01-16T09:48:30.153" v="2553" actId="26606"/>
          <ac:grpSpMkLst>
            <pc:docMk/>
            <pc:sldMk cId="2986432267" sldId="272"/>
            <ac:grpSpMk id="35" creationId="{5FE9FE4C-C9E0-4C54-8010-EA9D29CD4D59}"/>
          </ac:grpSpMkLst>
        </pc:grpChg>
        <pc:grpChg chg="add del">
          <ac:chgData name="PALANIAPPAN Devarajan" userId="0ccb0e75-6f62-4860-b5c8-e1d1cc272866" providerId="ADAL" clId="{4531E013-473D-4648-911B-96B8DADA2326}" dt="2024-01-16T09:48:32.359" v="2555" actId="26606"/>
          <ac:grpSpMkLst>
            <pc:docMk/>
            <pc:sldMk cId="2986432267" sldId="272"/>
            <ac:grpSpMk id="42" creationId="{83E2E96F-17F7-4C8C-BDF1-6BB90A0C1D7F}"/>
          </ac:grpSpMkLst>
        </pc:grpChg>
        <pc:grpChg chg="add del">
          <ac:chgData name="PALANIAPPAN Devarajan" userId="0ccb0e75-6f62-4860-b5c8-e1d1cc272866" providerId="ADAL" clId="{4531E013-473D-4648-911B-96B8DADA2326}" dt="2024-01-16T09:49:33.350" v="2559" actId="26606"/>
          <ac:grpSpMkLst>
            <pc:docMk/>
            <pc:sldMk cId="2986432267" sldId="272"/>
            <ac:grpSpMk id="48" creationId="{5FE9FE4C-C9E0-4C54-8010-EA9D29CD4D59}"/>
          </ac:grpSpMkLst>
        </pc:grpChg>
        <pc:grpChg chg="add del">
          <ac:chgData name="PALANIAPPAN Devarajan" userId="0ccb0e75-6f62-4860-b5c8-e1d1cc272866" providerId="ADAL" clId="{4531E013-473D-4648-911B-96B8DADA2326}" dt="2024-01-16T09:49:47.658" v="2561" actId="26606"/>
          <ac:grpSpMkLst>
            <pc:docMk/>
            <pc:sldMk cId="2986432267" sldId="272"/>
            <ac:grpSpMk id="63" creationId="{5FE9FE4C-C9E0-4C54-8010-EA9D29CD4D59}"/>
          </ac:grpSpMkLst>
        </pc:grpChg>
        <pc:picChg chg="mod">
          <ac:chgData name="PALANIAPPAN Devarajan" userId="0ccb0e75-6f62-4860-b5c8-e1d1cc272866" providerId="ADAL" clId="{4531E013-473D-4648-911B-96B8DADA2326}" dt="2024-01-16T09:50:17.954" v="2566" actId="1076"/>
          <ac:picMkLst>
            <pc:docMk/>
            <pc:sldMk cId="2986432267" sldId="272"/>
            <ac:picMk id="3" creationId="{FB77CD42-4D6F-F832-3C9B-9D9163F06D47}"/>
          </ac:picMkLst>
        </pc:picChg>
        <pc:cxnChg chg="add del">
          <ac:chgData name="PALANIAPPAN Devarajan" userId="0ccb0e75-6f62-4860-b5c8-e1d1cc272866" providerId="ADAL" clId="{4531E013-473D-4648-911B-96B8DADA2326}" dt="2024-01-16T09:48:19.337" v="2551" actId="26606"/>
          <ac:cxnSpMkLst>
            <pc:docMk/>
            <pc:sldMk cId="2986432267" sldId="272"/>
            <ac:cxnSpMk id="28" creationId="{469F4FF8-F8B0-4630-BA1B-0D8B324CD5FF}"/>
          </ac:cxnSpMkLst>
        </pc:cxnChg>
        <pc:cxnChg chg="add del">
          <ac:chgData name="PALANIAPPAN Devarajan" userId="0ccb0e75-6f62-4860-b5c8-e1d1cc272866" providerId="ADAL" clId="{4531E013-473D-4648-911B-96B8DADA2326}" dt="2024-01-16T09:49:33.350" v="2558" actId="26606"/>
          <ac:cxnSpMkLst>
            <pc:docMk/>
            <pc:sldMk cId="2986432267" sldId="272"/>
            <ac:cxnSpMk id="60" creationId="{469F4FF8-F8B0-4630-BA1B-0D8B324CD5FF}"/>
          </ac:cxnSpMkLst>
        </pc:cxnChg>
        <pc:cxnChg chg="add del">
          <ac:chgData name="PALANIAPPAN Devarajan" userId="0ccb0e75-6f62-4860-b5c8-e1d1cc272866" providerId="ADAL" clId="{4531E013-473D-4648-911B-96B8DADA2326}" dt="2024-01-16T09:49:47.658" v="2561" actId="26606"/>
          <ac:cxnSpMkLst>
            <pc:docMk/>
            <pc:sldMk cId="2986432267" sldId="272"/>
            <ac:cxnSpMk id="76" creationId="{469F4FF8-F8B0-4630-BA1B-0D8B324CD5FF}"/>
          </ac:cxnSpMkLst>
        </pc:cxnChg>
      </pc:sldChg>
      <pc:sldChg chg="addSp delSp modSp del mod modTransition setBg">
        <pc:chgData name="PALANIAPPAN Devarajan" userId="0ccb0e75-6f62-4860-b5c8-e1d1cc272866" providerId="ADAL" clId="{4531E013-473D-4648-911B-96B8DADA2326}" dt="2024-01-17T10:51:12.025" v="3344" actId="2696"/>
        <pc:sldMkLst>
          <pc:docMk/>
          <pc:sldMk cId="2585927967" sldId="273"/>
        </pc:sldMkLst>
        <pc:spChg chg="add">
          <ac:chgData name="PALANIAPPAN Devarajan" userId="0ccb0e75-6f62-4860-b5c8-e1d1cc272866" providerId="ADAL" clId="{4531E013-473D-4648-911B-96B8DADA2326}" dt="2024-01-16T09:51:45.043" v="2575" actId="26606"/>
          <ac:spMkLst>
            <pc:docMk/>
            <pc:sldMk cId="2585927967" sldId="273"/>
            <ac:spMk id="17" creationId="{3DAD86CA-8235-409B-982B-5E7A033E2392}"/>
          </ac:spMkLst>
        </pc:spChg>
        <pc:spChg chg="add">
          <ac:chgData name="PALANIAPPAN Devarajan" userId="0ccb0e75-6f62-4860-b5c8-e1d1cc272866" providerId="ADAL" clId="{4531E013-473D-4648-911B-96B8DADA2326}" dt="2024-01-16T09:51:45.043" v="2575" actId="26606"/>
          <ac:spMkLst>
            <pc:docMk/>
            <pc:sldMk cId="2585927967" sldId="273"/>
            <ac:spMk id="19" creationId="{9F234FBA-3501-47B4-AE0C-AA4AFBC8F603}"/>
          </ac:spMkLst>
        </pc:spChg>
        <pc:spChg chg="add">
          <ac:chgData name="PALANIAPPAN Devarajan" userId="0ccb0e75-6f62-4860-b5c8-e1d1cc272866" providerId="ADAL" clId="{4531E013-473D-4648-911B-96B8DADA2326}" dt="2024-01-16T09:51:45.043" v="2575" actId="26606"/>
          <ac:spMkLst>
            <pc:docMk/>
            <pc:sldMk cId="2585927967" sldId="273"/>
            <ac:spMk id="21" creationId="{B5EF893B-0491-416E-9D33-BADE9600792A}"/>
          </ac:spMkLst>
        </pc:spChg>
        <pc:grpChg chg="del">
          <ac:chgData name="PALANIAPPAN Devarajan" userId="0ccb0e75-6f62-4860-b5c8-e1d1cc272866" providerId="ADAL" clId="{4531E013-473D-4648-911B-96B8DADA2326}" dt="2024-01-16T09:51:45.043" v="2575" actId="26606"/>
          <ac:grpSpMkLst>
            <pc:docMk/>
            <pc:sldMk cId="2585927967" sldId="273"/>
            <ac:grpSpMk id="8" creationId="{26176824-7946-6969-3841-DD5C101DF42D}"/>
          </ac:grpSpMkLst>
        </pc:grpChg>
        <pc:picChg chg="mod">
          <ac:chgData name="PALANIAPPAN Devarajan" userId="0ccb0e75-6f62-4860-b5c8-e1d1cc272866" providerId="ADAL" clId="{4531E013-473D-4648-911B-96B8DADA2326}" dt="2024-01-16T09:55:45.231" v="2605" actId="1035"/>
          <ac:picMkLst>
            <pc:docMk/>
            <pc:sldMk cId="2585927967" sldId="273"/>
            <ac:picMk id="3" creationId="{EBAFAC43-2AEB-A44C-C73E-CF4E4EAAE421}"/>
          </ac:picMkLst>
        </pc:picChg>
        <pc:cxnChg chg="add">
          <ac:chgData name="PALANIAPPAN Devarajan" userId="0ccb0e75-6f62-4860-b5c8-e1d1cc272866" providerId="ADAL" clId="{4531E013-473D-4648-911B-96B8DADA2326}" dt="2024-01-16T09:51:45.043" v="2575" actId="26606"/>
          <ac:cxnSpMkLst>
            <pc:docMk/>
            <pc:sldMk cId="2585927967" sldId="273"/>
            <ac:cxnSpMk id="23" creationId="{469F4FF8-F8B0-4630-BA1B-0D8B324CD5FF}"/>
          </ac:cxnSpMkLst>
        </pc:cxnChg>
      </pc:sldChg>
      <pc:sldChg chg="addSp delSp modSp del mod modTransition setBg">
        <pc:chgData name="PALANIAPPAN Devarajan" userId="0ccb0e75-6f62-4860-b5c8-e1d1cc272866" providerId="ADAL" clId="{4531E013-473D-4648-911B-96B8DADA2326}" dt="2024-01-17T10:51:12.025" v="3344" actId="2696"/>
        <pc:sldMkLst>
          <pc:docMk/>
          <pc:sldMk cId="768214316" sldId="274"/>
        </pc:sldMkLst>
        <pc:spChg chg="add del">
          <ac:chgData name="PALANIAPPAN Devarajan" userId="0ccb0e75-6f62-4860-b5c8-e1d1cc272866" providerId="ADAL" clId="{4531E013-473D-4648-911B-96B8DADA2326}" dt="2024-01-16T09:52:44.931" v="2586" actId="26606"/>
          <ac:spMkLst>
            <pc:docMk/>
            <pc:sldMk cId="768214316" sldId="274"/>
            <ac:spMk id="14" creationId="{6D5872A3-CFF8-4F36-8446-6F1B04585A91}"/>
          </ac:spMkLst>
        </pc:spChg>
        <pc:spChg chg="add del">
          <ac:chgData name="PALANIAPPAN Devarajan" userId="0ccb0e75-6f62-4860-b5c8-e1d1cc272866" providerId="ADAL" clId="{4531E013-473D-4648-911B-96B8DADA2326}" dt="2024-01-16T09:52:58.682" v="2590" actId="26606"/>
          <ac:spMkLst>
            <pc:docMk/>
            <pc:sldMk cId="768214316" sldId="274"/>
            <ac:spMk id="16" creationId="{2215C6C6-E45C-4179-9FC1-E8A4C1D47430}"/>
          </ac:spMkLst>
        </pc:spChg>
        <pc:spChg chg="add del">
          <ac:chgData name="PALANIAPPAN Devarajan" userId="0ccb0e75-6f62-4860-b5c8-e1d1cc272866" providerId="ADAL" clId="{4531E013-473D-4648-911B-96B8DADA2326}" dt="2024-01-16T09:52:37.435" v="2584" actId="26606"/>
          <ac:spMkLst>
            <pc:docMk/>
            <pc:sldMk cId="768214316" sldId="274"/>
            <ac:spMk id="17" creationId="{3DAD86CA-8235-409B-982B-5E7A033E2392}"/>
          </ac:spMkLst>
        </pc:spChg>
        <pc:spChg chg="add del">
          <ac:chgData name="PALANIAPPAN Devarajan" userId="0ccb0e75-6f62-4860-b5c8-e1d1cc272866" providerId="ADAL" clId="{4531E013-473D-4648-911B-96B8DADA2326}" dt="2024-01-16T09:52:44.931" v="2586" actId="26606"/>
          <ac:spMkLst>
            <pc:docMk/>
            <pc:sldMk cId="768214316" sldId="274"/>
            <ac:spMk id="18" creationId="{5E2C537D-FECA-4C7F-A65B-F82518B3A196}"/>
          </ac:spMkLst>
        </pc:spChg>
        <pc:spChg chg="add del">
          <ac:chgData name="PALANIAPPAN Devarajan" userId="0ccb0e75-6f62-4860-b5c8-e1d1cc272866" providerId="ADAL" clId="{4531E013-473D-4648-911B-96B8DADA2326}" dt="2024-01-16T09:52:37.435" v="2584" actId="26606"/>
          <ac:spMkLst>
            <pc:docMk/>
            <pc:sldMk cId="768214316" sldId="274"/>
            <ac:spMk id="19" creationId="{9F234FBA-3501-47B4-AE0C-AA4AFBC8F603}"/>
          </ac:spMkLst>
        </pc:spChg>
        <pc:spChg chg="add">
          <ac:chgData name="PALANIAPPAN Devarajan" userId="0ccb0e75-6f62-4860-b5c8-e1d1cc272866" providerId="ADAL" clId="{4531E013-473D-4648-911B-96B8DADA2326}" dt="2024-01-16T09:54:53.609" v="2595" actId="26606"/>
          <ac:spMkLst>
            <pc:docMk/>
            <pc:sldMk cId="768214316" sldId="274"/>
            <ac:spMk id="20" creationId="{3DAD86CA-8235-409B-982B-5E7A033E2392}"/>
          </ac:spMkLst>
        </pc:spChg>
        <pc:spChg chg="add del">
          <ac:chgData name="PALANIAPPAN Devarajan" userId="0ccb0e75-6f62-4860-b5c8-e1d1cc272866" providerId="ADAL" clId="{4531E013-473D-4648-911B-96B8DADA2326}" dt="2024-01-16T09:52:37.435" v="2584" actId="26606"/>
          <ac:spMkLst>
            <pc:docMk/>
            <pc:sldMk cId="768214316" sldId="274"/>
            <ac:spMk id="21" creationId="{B5EF893B-0491-416E-9D33-BADE9600792A}"/>
          </ac:spMkLst>
        </pc:spChg>
        <pc:spChg chg="add del">
          <ac:chgData name="PALANIAPPAN Devarajan" userId="0ccb0e75-6f62-4860-b5c8-e1d1cc272866" providerId="ADAL" clId="{4531E013-473D-4648-911B-96B8DADA2326}" dt="2024-01-16T09:52:47.706" v="2588" actId="26606"/>
          <ac:spMkLst>
            <pc:docMk/>
            <pc:sldMk cId="768214316" sldId="274"/>
            <ac:spMk id="22" creationId="{6D5872A3-CFF8-4F36-8446-6F1B04585A91}"/>
          </ac:spMkLst>
        </pc:spChg>
        <pc:spChg chg="add">
          <ac:chgData name="PALANIAPPAN Devarajan" userId="0ccb0e75-6f62-4860-b5c8-e1d1cc272866" providerId="ADAL" clId="{4531E013-473D-4648-911B-96B8DADA2326}" dt="2024-01-16T09:54:53.609" v="2595" actId="26606"/>
          <ac:spMkLst>
            <pc:docMk/>
            <pc:sldMk cId="768214316" sldId="274"/>
            <ac:spMk id="25" creationId="{9F234FBA-3501-47B4-AE0C-AA4AFBC8F603}"/>
          </ac:spMkLst>
        </pc:spChg>
        <pc:spChg chg="add del">
          <ac:chgData name="PALANIAPPAN Devarajan" userId="0ccb0e75-6f62-4860-b5c8-e1d1cc272866" providerId="ADAL" clId="{4531E013-473D-4648-911B-96B8DADA2326}" dt="2024-01-16T09:52:47.706" v="2588" actId="26606"/>
          <ac:spMkLst>
            <pc:docMk/>
            <pc:sldMk cId="768214316" sldId="274"/>
            <ac:spMk id="26" creationId="{5E2C537D-FECA-4C7F-A65B-F82518B3A196}"/>
          </ac:spMkLst>
        </pc:spChg>
        <pc:spChg chg="add">
          <ac:chgData name="PALANIAPPAN Devarajan" userId="0ccb0e75-6f62-4860-b5c8-e1d1cc272866" providerId="ADAL" clId="{4531E013-473D-4648-911B-96B8DADA2326}" dt="2024-01-16T09:54:53.609" v="2595" actId="26606"/>
          <ac:spMkLst>
            <pc:docMk/>
            <pc:sldMk cId="768214316" sldId="274"/>
            <ac:spMk id="28" creationId="{B5EF893B-0491-416E-9D33-BADE9600792A}"/>
          </ac:spMkLst>
        </pc:spChg>
        <pc:spChg chg="add del">
          <ac:chgData name="PALANIAPPAN Devarajan" userId="0ccb0e75-6f62-4860-b5c8-e1d1cc272866" providerId="ADAL" clId="{4531E013-473D-4648-911B-96B8DADA2326}" dt="2024-01-16T09:52:58.682" v="2590" actId="26606"/>
          <ac:spMkLst>
            <pc:docMk/>
            <pc:sldMk cId="768214316" sldId="274"/>
            <ac:spMk id="29" creationId="{3776B14B-F2F4-4825-8DA8-8C7A0F2B3960}"/>
          </ac:spMkLst>
        </pc:spChg>
        <pc:grpChg chg="add del">
          <ac:chgData name="PALANIAPPAN Devarajan" userId="0ccb0e75-6f62-4860-b5c8-e1d1cc272866" providerId="ADAL" clId="{4531E013-473D-4648-911B-96B8DADA2326}" dt="2024-01-16T09:54:53.609" v="2595" actId="26606"/>
          <ac:grpSpMkLst>
            <pc:docMk/>
            <pc:sldMk cId="768214316" sldId="274"/>
            <ac:grpSpMk id="8" creationId="{26176824-7946-6969-3841-DD5C101DF42D}"/>
          </ac:grpSpMkLst>
        </pc:grpChg>
        <pc:grpChg chg="add del">
          <ac:chgData name="PALANIAPPAN Devarajan" userId="0ccb0e75-6f62-4860-b5c8-e1d1cc272866" providerId="ADAL" clId="{4531E013-473D-4648-911B-96B8DADA2326}" dt="2024-01-16T09:52:44.931" v="2586" actId="26606"/>
          <ac:grpSpMkLst>
            <pc:docMk/>
            <pc:sldMk cId="768214316" sldId="274"/>
            <ac:grpSpMk id="15" creationId="{47EC0934-1503-4296-A688-FC4E83E3F60F}"/>
          </ac:grpSpMkLst>
        </pc:grpChg>
        <pc:grpChg chg="add del">
          <ac:chgData name="PALANIAPPAN Devarajan" userId="0ccb0e75-6f62-4860-b5c8-e1d1cc272866" providerId="ADAL" clId="{4531E013-473D-4648-911B-96B8DADA2326}" dt="2024-01-16T09:52:47.706" v="2588" actId="26606"/>
          <ac:grpSpMkLst>
            <pc:docMk/>
            <pc:sldMk cId="768214316" sldId="274"/>
            <ac:grpSpMk id="24" creationId="{47EC0934-1503-4296-A688-FC4E83E3F60F}"/>
          </ac:grpSpMkLst>
        </pc:grpChg>
        <pc:grpChg chg="add del">
          <ac:chgData name="PALANIAPPAN Devarajan" userId="0ccb0e75-6f62-4860-b5c8-e1d1cc272866" providerId="ADAL" clId="{4531E013-473D-4648-911B-96B8DADA2326}" dt="2024-01-16T09:52:58.682" v="2590" actId="26606"/>
          <ac:grpSpMkLst>
            <pc:docMk/>
            <pc:sldMk cId="768214316" sldId="274"/>
            <ac:grpSpMk id="27" creationId="{5FE9FE4C-C9E0-4C54-8010-EA9D29CD4D59}"/>
          </ac:grpSpMkLst>
        </pc:grpChg>
        <pc:picChg chg="add del mod">
          <ac:chgData name="PALANIAPPAN Devarajan" userId="0ccb0e75-6f62-4860-b5c8-e1d1cc272866" providerId="ADAL" clId="{4531E013-473D-4648-911B-96B8DADA2326}" dt="2024-01-16T09:55:01.858" v="2598" actId="478"/>
          <ac:picMkLst>
            <pc:docMk/>
            <pc:sldMk cId="768214316" sldId="274"/>
            <ac:picMk id="2" creationId="{D6939414-BCBE-0228-AA3D-D89F5F86E7C3}"/>
          </ac:picMkLst>
        </pc:picChg>
        <pc:picChg chg="del mod">
          <ac:chgData name="PALANIAPPAN Devarajan" userId="0ccb0e75-6f62-4860-b5c8-e1d1cc272866" providerId="ADAL" clId="{4531E013-473D-4648-911B-96B8DADA2326}" dt="2024-01-16T09:54:44.261" v="2591" actId="478"/>
          <ac:picMkLst>
            <pc:docMk/>
            <pc:sldMk cId="768214316" sldId="274"/>
            <ac:picMk id="3" creationId="{F2013795-EF2E-5C08-7E2B-4609EE776246}"/>
          </ac:picMkLst>
        </pc:picChg>
        <pc:picChg chg="add mod">
          <ac:chgData name="PALANIAPPAN Devarajan" userId="0ccb0e75-6f62-4860-b5c8-e1d1cc272866" providerId="ADAL" clId="{4531E013-473D-4648-911B-96B8DADA2326}" dt="2024-01-16T09:55:22.049" v="2602" actId="962"/>
          <ac:picMkLst>
            <pc:docMk/>
            <pc:sldMk cId="768214316" sldId="274"/>
            <ac:picMk id="4" creationId="{D4B358CE-C507-72E9-8694-113BCA931E20}"/>
          </ac:picMkLst>
        </pc:picChg>
        <pc:cxnChg chg="add del">
          <ac:chgData name="PALANIAPPAN Devarajan" userId="0ccb0e75-6f62-4860-b5c8-e1d1cc272866" providerId="ADAL" clId="{4531E013-473D-4648-911B-96B8DADA2326}" dt="2024-01-16T09:52:37.435" v="2584" actId="26606"/>
          <ac:cxnSpMkLst>
            <pc:docMk/>
            <pc:sldMk cId="768214316" sldId="274"/>
            <ac:cxnSpMk id="23" creationId="{469F4FF8-F8B0-4630-BA1B-0D8B324CD5FF}"/>
          </ac:cxnSpMkLst>
        </pc:cxnChg>
        <pc:cxnChg chg="add">
          <ac:chgData name="PALANIAPPAN Devarajan" userId="0ccb0e75-6f62-4860-b5c8-e1d1cc272866" providerId="ADAL" clId="{4531E013-473D-4648-911B-96B8DADA2326}" dt="2024-01-16T09:54:53.609" v="2595" actId="26606"/>
          <ac:cxnSpMkLst>
            <pc:docMk/>
            <pc:sldMk cId="768214316" sldId="274"/>
            <ac:cxnSpMk id="30" creationId="{469F4FF8-F8B0-4630-BA1B-0D8B324CD5FF}"/>
          </ac:cxnSpMkLst>
        </pc:cxnChg>
      </pc:sldChg>
      <pc:sldChg chg="addSp delSp modSp del mod modTransition setBg">
        <pc:chgData name="PALANIAPPAN Devarajan" userId="0ccb0e75-6f62-4860-b5c8-e1d1cc272866" providerId="ADAL" clId="{4531E013-473D-4648-911B-96B8DADA2326}" dt="2024-01-17T10:51:12.025" v="3344" actId="2696"/>
        <pc:sldMkLst>
          <pc:docMk/>
          <pc:sldMk cId="2352585194" sldId="275"/>
        </pc:sldMkLst>
        <pc:spChg chg="add">
          <ac:chgData name="PALANIAPPAN Devarajan" userId="0ccb0e75-6f62-4860-b5c8-e1d1cc272866" providerId="ADAL" clId="{4531E013-473D-4648-911B-96B8DADA2326}" dt="2024-01-16T09:57:00.119" v="2611" actId="26606"/>
          <ac:spMkLst>
            <pc:docMk/>
            <pc:sldMk cId="2352585194" sldId="275"/>
            <ac:spMk id="14" creationId="{3DAD86CA-8235-409B-982B-5E7A033E2392}"/>
          </ac:spMkLst>
        </pc:spChg>
        <pc:spChg chg="add">
          <ac:chgData name="PALANIAPPAN Devarajan" userId="0ccb0e75-6f62-4860-b5c8-e1d1cc272866" providerId="ADAL" clId="{4531E013-473D-4648-911B-96B8DADA2326}" dt="2024-01-16T09:57:00.119" v="2611" actId="26606"/>
          <ac:spMkLst>
            <pc:docMk/>
            <pc:sldMk cId="2352585194" sldId="275"/>
            <ac:spMk id="15" creationId="{9F234FBA-3501-47B4-AE0C-AA4AFBC8F603}"/>
          </ac:spMkLst>
        </pc:spChg>
        <pc:spChg chg="add">
          <ac:chgData name="PALANIAPPAN Devarajan" userId="0ccb0e75-6f62-4860-b5c8-e1d1cc272866" providerId="ADAL" clId="{4531E013-473D-4648-911B-96B8DADA2326}" dt="2024-01-16T09:57:00.119" v="2611" actId="26606"/>
          <ac:spMkLst>
            <pc:docMk/>
            <pc:sldMk cId="2352585194" sldId="275"/>
            <ac:spMk id="16" creationId="{B5EF893B-0491-416E-9D33-BADE9600792A}"/>
          </ac:spMkLst>
        </pc:spChg>
        <pc:spChg chg="add del">
          <ac:chgData name="PALANIAPPAN Devarajan" userId="0ccb0e75-6f62-4860-b5c8-e1d1cc272866" providerId="ADAL" clId="{4531E013-473D-4648-911B-96B8DADA2326}" dt="2024-01-16T09:56:49.975" v="2610" actId="26606"/>
          <ac:spMkLst>
            <pc:docMk/>
            <pc:sldMk cId="2352585194" sldId="275"/>
            <ac:spMk id="17" creationId="{3DAD86CA-8235-409B-982B-5E7A033E2392}"/>
          </ac:spMkLst>
        </pc:spChg>
        <pc:spChg chg="add del">
          <ac:chgData name="PALANIAPPAN Devarajan" userId="0ccb0e75-6f62-4860-b5c8-e1d1cc272866" providerId="ADAL" clId="{4531E013-473D-4648-911B-96B8DADA2326}" dt="2024-01-16T09:56:49.975" v="2610" actId="26606"/>
          <ac:spMkLst>
            <pc:docMk/>
            <pc:sldMk cId="2352585194" sldId="275"/>
            <ac:spMk id="19" creationId="{9F234FBA-3501-47B4-AE0C-AA4AFBC8F603}"/>
          </ac:spMkLst>
        </pc:spChg>
        <pc:spChg chg="add del">
          <ac:chgData name="PALANIAPPAN Devarajan" userId="0ccb0e75-6f62-4860-b5c8-e1d1cc272866" providerId="ADAL" clId="{4531E013-473D-4648-911B-96B8DADA2326}" dt="2024-01-16T09:56:49.975" v="2610" actId="26606"/>
          <ac:spMkLst>
            <pc:docMk/>
            <pc:sldMk cId="2352585194" sldId="275"/>
            <ac:spMk id="21" creationId="{B5EF893B-0491-416E-9D33-BADE9600792A}"/>
          </ac:spMkLst>
        </pc:spChg>
        <pc:grpChg chg="add del">
          <ac:chgData name="PALANIAPPAN Devarajan" userId="0ccb0e75-6f62-4860-b5c8-e1d1cc272866" providerId="ADAL" clId="{4531E013-473D-4648-911B-96B8DADA2326}" dt="2024-01-16T09:57:00.119" v="2611" actId="26606"/>
          <ac:grpSpMkLst>
            <pc:docMk/>
            <pc:sldMk cId="2352585194" sldId="275"/>
            <ac:grpSpMk id="8" creationId="{26176824-7946-6969-3841-DD5C101DF42D}"/>
          </ac:grpSpMkLst>
        </pc:grpChg>
        <pc:picChg chg="add mod">
          <ac:chgData name="PALANIAPPAN Devarajan" userId="0ccb0e75-6f62-4860-b5c8-e1d1cc272866" providerId="ADAL" clId="{4531E013-473D-4648-911B-96B8DADA2326}" dt="2024-01-16T09:57:25.152" v="2616" actId="1076"/>
          <ac:picMkLst>
            <pc:docMk/>
            <pc:sldMk cId="2352585194" sldId="275"/>
            <ac:picMk id="2" creationId="{4046CFB9-ABA8-697D-6B03-5FE4BB5CDC5C}"/>
          </ac:picMkLst>
        </pc:picChg>
        <pc:picChg chg="del mod">
          <ac:chgData name="PALANIAPPAN Devarajan" userId="0ccb0e75-6f62-4860-b5c8-e1d1cc272866" providerId="ADAL" clId="{4531E013-473D-4648-911B-96B8DADA2326}" dt="2024-01-16T09:57:06.529" v="2612" actId="478"/>
          <ac:picMkLst>
            <pc:docMk/>
            <pc:sldMk cId="2352585194" sldId="275"/>
            <ac:picMk id="3" creationId="{86255633-E36A-B8EA-BCA8-C93163615EEC}"/>
          </ac:picMkLst>
        </pc:picChg>
        <pc:cxnChg chg="add">
          <ac:chgData name="PALANIAPPAN Devarajan" userId="0ccb0e75-6f62-4860-b5c8-e1d1cc272866" providerId="ADAL" clId="{4531E013-473D-4648-911B-96B8DADA2326}" dt="2024-01-16T09:57:00.119" v="2611" actId="26606"/>
          <ac:cxnSpMkLst>
            <pc:docMk/>
            <pc:sldMk cId="2352585194" sldId="275"/>
            <ac:cxnSpMk id="18" creationId="{469F4FF8-F8B0-4630-BA1B-0D8B324CD5FF}"/>
          </ac:cxnSpMkLst>
        </pc:cxnChg>
        <pc:cxnChg chg="add del">
          <ac:chgData name="PALANIAPPAN Devarajan" userId="0ccb0e75-6f62-4860-b5c8-e1d1cc272866" providerId="ADAL" clId="{4531E013-473D-4648-911B-96B8DADA2326}" dt="2024-01-16T09:56:49.975" v="2610" actId="26606"/>
          <ac:cxnSpMkLst>
            <pc:docMk/>
            <pc:sldMk cId="2352585194" sldId="275"/>
            <ac:cxnSpMk id="23" creationId="{469F4FF8-F8B0-4630-BA1B-0D8B324CD5FF}"/>
          </ac:cxnSpMkLst>
        </pc:cxnChg>
      </pc:sldChg>
      <pc:sldChg chg="addSp delSp modSp del mod modTransition setBg">
        <pc:chgData name="PALANIAPPAN Devarajan" userId="0ccb0e75-6f62-4860-b5c8-e1d1cc272866" providerId="ADAL" clId="{4531E013-473D-4648-911B-96B8DADA2326}" dt="2024-01-17T10:51:12.025" v="3344" actId="2696"/>
        <pc:sldMkLst>
          <pc:docMk/>
          <pc:sldMk cId="204674819" sldId="276"/>
        </pc:sldMkLst>
        <pc:spChg chg="add del">
          <ac:chgData name="PALANIAPPAN Devarajan" userId="0ccb0e75-6f62-4860-b5c8-e1d1cc272866" providerId="ADAL" clId="{4531E013-473D-4648-911B-96B8DADA2326}" dt="2024-01-16T11:06:07.900" v="3013" actId="26606"/>
          <ac:spMkLst>
            <pc:docMk/>
            <pc:sldMk cId="204674819" sldId="276"/>
            <ac:spMk id="17" creationId="{3DAD86CA-8235-409B-982B-5E7A033E2392}"/>
          </ac:spMkLst>
        </pc:spChg>
        <pc:spChg chg="add del">
          <ac:chgData name="PALANIAPPAN Devarajan" userId="0ccb0e75-6f62-4860-b5c8-e1d1cc272866" providerId="ADAL" clId="{4531E013-473D-4648-911B-96B8DADA2326}" dt="2024-01-16T11:06:07.900" v="3013" actId="26606"/>
          <ac:spMkLst>
            <pc:docMk/>
            <pc:sldMk cId="204674819" sldId="276"/>
            <ac:spMk id="19" creationId="{9F234FBA-3501-47B4-AE0C-AA4AFBC8F603}"/>
          </ac:spMkLst>
        </pc:spChg>
        <pc:spChg chg="add del">
          <ac:chgData name="PALANIAPPAN Devarajan" userId="0ccb0e75-6f62-4860-b5c8-e1d1cc272866" providerId="ADAL" clId="{4531E013-473D-4648-911B-96B8DADA2326}" dt="2024-01-16T11:06:07.900" v="3013" actId="26606"/>
          <ac:spMkLst>
            <pc:docMk/>
            <pc:sldMk cId="204674819" sldId="276"/>
            <ac:spMk id="21" creationId="{B5EF893B-0491-416E-9D33-BADE9600792A}"/>
          </ac:spMkLst>
        </pc:spChg>
        <pc:spChg chg="add del">
          <ac:chgData name="PALANIAPPAN Devarajan" userId="0ccb0e75-6f62-4860-b5c8-e1d1cc272866" providerId="ADAL" clId="{4531E013-473D-4648-911B-96B8DADA2326}" dt="2024-01-16T11:06:22.705" v="3016" actId="26606"/>
          <ac:spMkLst>
            <pc:docMk/>
            <pc:sldMk cId="204674819" sldId="276"/>
            <ac:spMk id="28" creationId="{2215C6C6-E45C-4179-9FC1-E8A4C1D47430}"/>
          </ac:spMkLst>
        </pc:spChg>
        <pc:spChg chg="add del">
          <ac:chgData name="PALANIAPPAN Devarajan" userId="0ccb0e75-6f62-4860-b5c8-e1d1cc272866" providerId="ADAL" clId="{4531E013-473D-4648-911B-96B8DADA2326}" dt="2024-01-16T11:06:22.705" v="3016" actId="26606"/>
          <ac:spMkLst>
            <pc:docMk/>
            <pc:sldMk cId="204674819" sldId="276"/>
            <ac:spMk id="34" creationId="{3776B14B-F2F4-4825-8DA8-8C7A0F2B3960}"/>
          </ac:spMkLst>
        </pc:spChg>
        <pc:spChg chg="add">
          <ac:chgData name="PALANIAPPAN Devarajan" userId="0ccb0e75-6f62-4860-b5c8-e1d1cc272866" providerId="ADAL" clId="{4531E013-473D-4648-911B-96B8DADA2326}" dt="2024-01-16T11:06:22.705" v="3016" actId="26606"/>
          <ac:spMkLst>
            <pc:docMk/>
            <pc:sldMk cId="204674819" sldId="276"/>
            <ac:spMk id="39" creationId="{2215C6C6-E45C-4179-9FC1-E8A4C1D47430}"/>
          </ac:spMkLst>
        </pc:spChg>
        <pc:spChg chg="add">
          <ac:chgData name="PALANIAPPAN Devarajan" userId="0ccb0e75-6f62-4860-b5c8-e1d1cc272866" providerId="ADAL" clId="{4531E013-473D-4648-911B-96B8DADA2326}" dt="2024-01-16T11:06:22.705" v="3016" actId="26606"/>
          <ac:spMkLst>
            <pc:docMk/>
            <pc:sldMk cId="204674819" sldId="276"/>
            <ac:spMk id="45" creationId="{3776B14B-F2F4-4825-8DA8-8C7A0F2B3960}"/>
          </ac:spMkLst>
        </pc:spChg>
        <pc:grpChg chg="del">
          <ac:chgData name="PALANIAPPAN Devarajan" userId="0ccb0e75-6f62-4860-b5c8-e1d1cc272866" providerId="ADAL" clId="{4531E013-473D-4648-911B-96B8DADA2326}" dt="2024-01-16T09:41:48.502" v="2497" actId="26606"/>
          <ac:grpSpMkLst>
            <pc:docMk/>
            <pc:sldMk cId="204674819" sldId="276"/>
            <ac:grpSpMk id="8" creationId="{26176824-7946-6969-3841-DD5C101DF42D}"/>
          </ac:grpSpMkLst>
        </pc:grpChg>
        <pc:grpChg chg="add del">
          <ac:chgData name="PALANIAPPAN Devarajan" userId="0ccb0e75-6f62-4860-b5c8-e1d1cc272866" providerId="ADAL" clId="{4531E013-473D-4648-911B-96B8DADA2326}" dt="2024-01-16T11:06:22.705" v="3016" actId="26606"/>
          <ac:grpSpMkLst>
            <pc:docMk/>
            <pc:sldMk cId="204674819" sldId="276"/>
            <ac:grpSpMk id="30" creationId="{5FE9FE4C-C9E0-4C54-8010-EA9D29CD4D59}"/>
          </ac:grpSpMkLst>
        </pc:grpChg>
        <pc:grpChg chg="add">
          <ac:chgData name="PALANIAPPAN Devarajan" userId="0ccb0e75-6f62-4860-b5c8-e1d1cc272866" providerId="ADAL" clId="{4531E013-473D-4648-911B-96B8DADA2326}" dt="2024-01-16T11:06:22.705" v="3016" actId="26606"/>
          <ac:grpSpMkLst>
            <pc:docMk/>
            <pc:sldMk cId="204674819" sldId="276"/>
            <ac:grpSpMk id="41" creationId="{5FE9FE4C-C9E0-4C54-8010-EA9D29CD4D59}"/>
          </ac:grpSpMkLst>
        </pc:grpChg>
        <pc:picChg chg="mod">
          <ac:chgData name="PALANIAPPAN Devarajan" userId="0ccb0e75-6f62-4860-b5c8-e1d1cc272866" providerId="ADAL" clId="{4531E013-473D-4648-911B-96B8DADA2326}" dt="2024-01-16T11:06:22.705" v="3016" actId="26606"/>
          <ac:picMkLst>
            <pc:docMk/>
            <pc:sldMk cId="204674819" sldId="276"/>
            <ac:picMk id="3" creationId="{72D90918-DD8F-9270-14F6-9217CC4E2A9E}"/>
          </ac:picMkLst>
        </pc:picChg>
        <pc:cxnChg chg="add del">
          <ac:chgData name="PALANIAPPAN Devarajan" userId="0ccb0e75-6f62-4860-b5c8-e1d1cc272866" providerId="ADAL" clId="{4531E013-473D-4648-911B-96B8DADA2326}" dt="2024-01-16T11:06:07.900" v="3013" actId="26606"/>
          <ac:cxnSpMkLst>
            <pc:docMk/>
            <pc:sldMk cId="204674819" sldId="276"/>
            <ac:cxnSpMk id="23" creationId="{469F4FF8-F8B0-4630-BA1B-0D8B324CD5FF}"/>
          </ac:cxnSpMkLst>
        </pc:cxnChg>
      </pc:sldChg>
      <pc:sldChg chg="addSp delSp modSp del mod modTransition setBg">
        <pc:chgData name="PALANIAPPAN Devarajan" userId="0ccb0e75-6f62-4860-b5c8-e1d1cc272866" providerId="ADAL" clId="{4531E013-473D-4648-911B-96B8DADA2326}" dt="2024-01-17T10:51:12.025" v="3344" actId="2696"/>
        <pc:sldMkLst>
          <pc:docMk/>
          <pc:sldMk cId="2282030245" sldId="277"/>
        </pc:sldMkLst>
        <pc:spChg chg="add del">
          <ac:chgData name="PALANIAPPAN Devarajan" userId="0ccb0e75-6f62-4860-b5c8-e1d1cc272866" providerId="ADAL" clId="{4531E013-473D-4648-911B-96B8DADA2326}" dt="2024-01-16T10:49:50.894" v="2925" actId="26606"/>
          <ac:spMkLst>
            <pc:docMk/>
            <pc:sldMk cId="2282030245" sldId="277"/>
            <ac:spMk id="17" creationId="{3DAD86CA-8235-409B-982B-5E7A033E2392}"/>
          </ac:spMkLst>
        </pc:spChg>
        <pc:spChg chg="add del">
          <ac:chgData name="PALANIAPPAN Devarajan" userId="0ccb0e75-6f62-4860-b5c8-e1d1cc272866" providerId="ADAL" clId="{4531E013-473D-4648-911B-96B8DADA2326}" dt="2024-01-16T10:49:50.894" v="2925" actId="26606"/>
          <ac:spMkLst>
            <pc:docMk/>
            <pc:sldMk cId="2282030245" sldId="277"/>
            <ac:spMk id="19" creationId="{9F234FBA-3501-47B4-AE0C-AA4AFBC8F603}"/>
          </ac:spMkLst>
        </pc:spChg>
        <pc:spChg chg="add del">
          <ac:chgData name="PALANIAPPAN Devarajan" userId="0ccb0e75-6f62-4860-b5c8-e1d1cc272866" providerId="ADAL" clId="{4531E013-473D-4648-911B-96B8DADA2326}" dt="2024-01-16T10:49:50.894" v="2925" actId="26606"/>
          <ac:spMkLst>
            <pc:docMk/>
            <pc:sldMk cId="2282030245" sldId="277"/>
            <ac:spMk id="21" creationId="{B5EF893B-0491-416E-9D33-BADE9600792A}"/>
          </ac:spMkLst>
        </pc:spChg>
        <pc:spChg chg="add">
          <ac:chgData name="PALANIAPPAN Devarajan" userId="0ccb0e75-6f62-4860-b5c8-e1d1cc272866" providerId="ADAL" clId="{4531E013-473D-4648-911B-96B8DADA2326}" dt="2024-01-16T10:49:50.894" v="2925" actId="26606"/>
          <ac:spMkLst>
            <pc:docMk/>
            <pc:sldMk cId="2282030245" sldId="277"/>
            <ac:spMk id="28" creationId="{2215C6C6-E45C-4179-9FC1-E8A4C1D47430}"/>
          </ac:spMkLst>
        </pc:spChg>
        <pc:spChg chg="add">
          <ac:chgData name="PALANIAPPAN Devarajan" userId="0ccb0e75-6f62-4860-b5c8-e1d1cc272866" providerId="ADAL" clId="{4531E013-473D-4648-911B-96B8DADA2326}" dt="2024-01-16T10:49:50.894" v="2925" actId="26606"/>
          <ac:spMkLst>
            <pc:docMk/>
            <pc:sldMk cId="2282030245" sldId="277"/>
            <ac:spMk id="34" creationId="{3776B14B-F2F4-4825-8DA8-8C7A0F2B3960}"/>
          </ac:spMkLst>
        </pc:spChg>
        <pc:grpChg chg="del">
          <ac:chgData name="PALANIAPPAN Devarajan" userId="0ccb0e75-6f62-4860-b5c8-e1d1cc272866" providerId="ADAL" clId="{4531E013-473D-4648-911B-96B8DADA2326}" dt="2024-01-16T10:49:35.406" v="2921" actId="26606"/>
          <ac:grpSpMkLst>
            <pc:docMk/>
            <pc:sldMk cId="2282030245" sldId="277"/>
            <ac:grpSpMk id="8" creationId="{26176824-7946-6969-3841-DD5C101DF42D}"/>
          </ac:grpSpMkLst>
        </pc:grpChg>
        <pc:grpChg chg="add">
          <ac:chgData name="PALANIAPPAN Devarajan" userId="0ccb0e75-6f62-4860-b5c8-e1d1cc272866" providerId="ADAL" clId="{4531E013-473D-4648-911B-96B8DADA2326}" dt="2024-01-16T10:49:50.894" v="2925" actId="26606"/>
          <ac:grpSpMkLst>
            <pc:docMk/>
            <pc:sldMk cId="2282030245" sldId="277"/>
            <ac:grpSpMk id="30" creationId="{5FE9FE4C-C9E0-4C54-8010-EA9D29CD4D59}"/>
          </ac:grpSpMkLst>
        </pc:grpChg>
        <pc:picChg chg="mod">
          <ac:chgData name="PALANIAPPAN Devarajan" userId="0ccb0e75-6f62-4860-b5c8-e1d1cc272866" providerId="ADAL" clId="{4531E013-473D-4648-911B-96B8DADA2326}" dt="2024-01-16T10:50:20.972" v="2931" actId="1076"/>
          <ac:picMkLst>
            <pc:docMk/>
            <pc:sldMk cId="2282030245" sldId="277"/>
            <ac:picMk id="3" creationId="{E2E99EB4-2383-B2CA-DE38-4657B36C208B}"/>
          </ac:picMkLst>
        </pc:picChg>
        <pc:cxnChg chg="add del">
          <ac:chgData name="PALANIAPPAN Devarajan" userId="0ccb0e75-6f62-4860-b5c8-e1d1cc272866" providerId="ADAL" clId="{4531E013-473D-4648-911B-96B8DADA2326}" dt="2024-01-16T10:49:50.894" v="2925" actId="26606"/>
          <ac:cxnSpMkLst>
            <pc:docMk/>
            <pc:sldMk cId="2282030245" sldId="277"/>
            <ac:cxnSpMk id="23" creationId="{469F4FF8-F8B0-4630-BA1B-0D8B324CD5FF}"/>
          </ac:cxnSpMkLst>
        </pc:cxnChg>
      </pc:sldChg>
      <pc:sldChg chg="addSp delSp modSp del mod modTransition setBg">
        <pc:chgData name="PALANIAPPAN Devarajan" userId="0ccb0e75-6f62-4860-b5c8-e1d1cc272866" providerId="ADAL" clId="{4531E013-473D-4648-911B-96B8DADA2326}" dt="2024-01-17T10:51:12.025" v="3344" actId="2696"/>
        <pc:sldMkLst>
          <pc:docMk/>
          <pc:sldMk cId="715763503" sldId="278"/>
        </pc:sldMkLst>
        <pc:spChg chg="add del">
          <ac:chgData name="PALANIAPPAN Devarajan" userId="0ccb0e75-6f62-4860-b5c8-e1d1cc272866" providerId="ADAL" clId="{4531E013-473D-4648-911B-96B8DADA2326}" dt="2024-01-16T09:39:38.775" v="2482" actId="26606"/>
          <ac:spMkLst>
            <pc:docMk/>
            <pc:sldMk cId="715763503" sldId="278"/>
            <ac:spMk id="10" creationId="{0D1D8088-559A-46A5-A801-CDF0B9476BED}"/>
          </ac:spMkLst>
        </pc:spChg>
        <pc:spChg chg="add del">
          <ac:chgData name="PALANIAPPAN Devarajan" userId="0ccb0e75-6f62-4860-b5c8-e1d1cc272866" providerId="ADAL" clId="{4531E013-473D-4648-911B-96B8DADA2326}" dt="2024-01-16T09:40:13.990" v="2484" actId="26606"/>
          <ac:spMkLst>
            <pc:docMk/>
            <pc:sldMk cId="715763503" sldId="278"/>
            <ac:spMk id="11" creationId="{6D5872A3-CFF8-4F36-8446-6F1B04585A91}"/>
          </ac:spMkLst>
        </pc:spChg>
        <pc:spChg chg="add">
          <ac:chgData name="PALANIAPPAN Devarajan" userId="0ccb0e75-6f62-4860-b5c8-e1d1cc272866" providerId="ADAL" clId="{4531E013-473D-4648-911B-96B8DADA2326}" dt="2024-01-16T09:40:16.051" v="2487" actId="26606"/>
          <ac:spMkLst>
            <pc:docMk/>
            <pc:sldMk cId="715763503" sldId="278"/>
            <ac:spMk id="16" creationId="{B5EF893B-0491-416E-9D33-BADE9600792A}"/>
          </ac:spMkLst>
        </pc:spChg>
        <pc:spChg chg="add del">
          <ac:chgData name="PALANIAPPAN Devarajan" userId="0ccb0e75-6f62-4860-b5c8-e1d1cc272866" providerId="ADAL" clId="{4531E013-473D-4648-911B-96B8DADA2326}" dt="2024-01-16T09:39:38.775" v="2482" actId="26606"/>
          <ac:spMkLst>
            <pc:docMk/>
            <pc:sldMk cId="715763503" sldId="278"/>
            <ac:spMk id="18" creationId="{3776B14B-F2F4-4825-8DA8-8C7A0F2B3960}"/>
          </ac:spMkLst>
        </pc:spChg>
        <pc:spChg chg="add del">
          <ac:chgData name="PALANIAPPAN Devarajan" userId="0ccb0e75-6f62-4860-b5c8-e1d1cc272866" providerId="ADAL" clId="{4531E013-473D-4648-911B-96B8DADA2326}" dt="2024-01-16T09:40:13.990" v="2484" actId="26606"/>
          <ac:spMkLst>
            <pc:docMk/>
            <pc:sldMk cId="715763503" sldId="278"/>
            <ac:spMk id="19" creationId="{5E2C537D-FECA-4C7F-A65B-F82518B3A196}"/>
          </ac:spMkLst>
        </pc:spChg>
        <pc:spChg chg="add del">
          <ac:chgData name="PALANIAPPAN Devarajan" userId="0ccb0e75-6f62-4860-b5c8-e1d1cc272866" providerId="ADAL" clId="{4531E013-473D-4648-911B-96B8DADA2326}" dt="2024-01-16T09:40:16.046" v="2486" actId="26606"/>
          <ac:spMkLst>
            <pc:docMk/>
            <pc:sldMk cId="715763503" sldId="278"/>
            <ac:spMk id="21" creationId="{2215C6C6-E45C-4179-9FC1-E8A4C1D47430}"/>
          </ac:spMkLst>
        </pc:spChg>
        <pc:spChg chg="add del">
          <ac:chgData name="PALANIAPPAN Devarajan" userId="0ccb0e75-6f62-4860-b5c8-e1d1cc272866" providerId="ADAL" clId="{4531E013-473D-4648-911B-96B8DADA2326}" dt="2024-01-16T09:40:16.046" v="2486" actId="26606"/>
          <ac:spMkLst>
            <pc:docMk/>
            <pc:sldMk cId="715763503" sldId="278"/>
            <ac:spMk id="24" creationId="{3776B14B-F2F4-4825-8DA8-8C7A0F2B3960}"/>
          </ac:spMkLst>
        </pc:spChg>
        <pc:spChg chg="add">
          <ac:chgData name="PALANIAPPAN Devarajan" userId="0ccb0e75-6f62-4860-b5c8-e1d1cc272866" providerId="ADAL" clId="{4531E013-473D-4648-911B-96B8DADA2326}" dt="2024-01-16T09:40:16.051" v="2487" actId="26606"/>
          <ac:spMkLst>
            <pc:docMk/>
            <pc:sldMk cId="715763503" sldId="278"/>
            <ac:spMk id="26" creationId="{3DAD86CA-8235-409B-982B-5E7A033E2392}"/>
          </ac:spMkLst>
        </pc:spChg>
        <pc:spChg chg="add">
          <ac:chgData name="PALANIAPPAN Devarajan" userId="0ccb0e75-6f62-4860-b5c8-e1d1cc272866" providerId="ADAL" clId="{4531E013-473D-4648-911B-96B8DADA2326}" dt="2024-01-16T09:40:16.051" v="2487" actId="26606"/>
          <ac:spMkLst>
            <pc:docMk/>
            <pc:sldMk cId="715763503" sldId="278"/>
            <ac:spMk id="27" creationId="{9F234FBA-3501-47B4-AE0C-AA4AFBC8F603}"/>
          </ac:spMkLst>
        </pc:spChg>
        <pc:grpChg chg="add del">
          <ac:chgData name="PALANIAPPAN Devarajan" userId="0ccb0e75-6f62-4860-b5c8-e1d1cc272866" providerId="ADAL" clId="{4531E013-473D-4648-911B-96B8DADA2326}" dt="2024-01-16T09:40:16.051" v="2487" actId="26606"/>
          <ac:grpSpMkLst>
            <pc:docMk/>
            <pc:sldMk cId="715763503" sldId="278"/>
            <ac:grpSpMk id="5" creationId="{D4D7444E-8572-6DFD-CB75-0984238C716D}"/>
          </ac:grpSpMkLst>
        </pc:grpChg>
        <pc:grpChg chg="add del">
          <ac:chgData name="PALANIAPPAN Devarajan" userId="0ccb0e75-6f62-4860-b5c8-e1d1cc272866" providerId="ADAL" clId="{4531E013-473D-4648-911B-96B8DADA2326}" dt="2024-01-16T09:40:13.990" v="2484" actId="26606"/>
          <ac:grpSpMkLst>
            <pc:docMk/>
            <pc:sldMk cId="715763503" sldId="278"/>
            <ac:grpSpMk id="13" creationId="{47EC0934-1503-4296-A688-FC4E83E3F60F}"/>
          </ac:grpSpMkLst>
        </pc:grpChg>
        <pc:grpChg chg="add del">
          <ac:chgData name="PALANIAPPAN Devarajan" userId="0ccb0e75-6f62-4860-b5c8-e1d1cc272866" providerId="ADAL" clId="{4531E013-473D-4648-911B-96B8DADA2326}" dt="2024-01-16T09:39:38.775" v="2482" actId="26606"/>
          <ac:grpSpMkLst>
            <pc:docMk/>
            <pc:sldMk cId="715763503" sldId="278"/>
            <ac:grpSpMk id="14" creationId="{83E2E96F-17F7-4C8C-BDF1-6BB90A0C1D7F}"/>
          </ac:grpSpMkLst>
        </pc:grpChg>
        <pc:grpChg chg="add del">
          <ac:chgData name="PALANIAPPAN Devarajan" userId="0ccb0e75-6f62-4860-b5c8-e1d1cc272866" providerId="ADAL" clId="{4531E013-473D-4648-911B-96B8DADA2326}" dt="2024-01-16T09:40:16.046" v="2486" actId="26606"/>
          <ac:grpSpMkLst>
            <pc:docMk/>
            <pc:sldMk cId="715763503" sldId="278"/>
            <ac:grpSpMk id="22" creationId="{5FE9FE4C-C9E0-4C54-8010-EA9D29CD4D59}"/>
          </ac:grpSpMkLst>
        </pc:grpChg>
        <pc:picChg chg="mod">
          <ac:chgData name="PALANIAPPAN Devarajan" userId="0ccb0e75-6f62-4860-b5c8-e1d1cc272866" providerId="ADAL" clId="{4531E013-473D-4648-911B-96B8DADA2326}" dt="2024-01-16T11:06:45.851" v="3018" actId="1036"/>
          <ac:picMkLst>
            <pc:docMk/>
            <pc:sldMk cId="715763503" sldId="278"/>
            <ac:picMk id="3" creationId="{AC9BEEEB-DCD5-1895-45DD-772CEB1BE5EF}"/>
          </ac:picMkLst>
        </pc:picChg>
        <pc:cxnChg chg="add">
          <ac:chgData name="PALANIAPPAN Devarajan" userId="0ccb0e75-6f62-4860-b5c8-e1d1cc272866" providerId="ADAL" clId="{4531E013-473D-4648-911B-96B8DADA2326}" dt="2024-01-16T09:40:16.051" v="2487" actId="26606"/>
          <ac:cxnSpMkLst>
            <pc:docMk/>
            <pc:sldMk cId="715763503" sldId="278"/>
            <ac:cxnSpMk id="28" creationId="{469F4FF8-F8B0-4630-BA1B-0D8B324CD5FF}"/>
          </ac:cxnSpMkLst>
        </pc:cxnChg>
      </pc:sldChg>
      <pc:sldChg chg="addSp delSp modSp del mod modTransition setBg">
        <pc:chgData name="PALANIAPPAN Devarajan" userId="0ccb0e75-6f62-4860-b5c8-e1d1cc272866" providerId="ADAL" clId="{4531E013-473D-4648-911B-96B8DADA2326}" dt="2024-01-17T10:49:08.411" v="3339" actId="47"/>
        <pc:sldMkLst>
          <pc:docMk/>
          <pc:sldMk cId="1249055060" sldId="279"/>
        </pc:sldMkLst>
        <pc:spChg chg="add del">
          <ac:chgData name="PALANIAPPAN Devarajan" userId="0ccb0e75-6f62-4860-b5c8-e1d1cc272866" providerId="ADAL" clId="{4531E013-473D-4648-911B-96B8DADA2326}" dt="2024-01-16T07:37:30.448" v="2202" actId="26606"/>
          <ac:spMkLst>
            <pc:docMk/>
            <pc:sldMk cId="1249055060" sldId="279"/>
            <ac:spMk id="57" creationId="{E722B2DD-E14D-4972-9D98-5D6E61B1B2D2}"/>
          </ac:spMkLst>
        </pc:spChg>
        <pc:spChg chg="add del">
          <ac:chgData name="PALANIAPPAN Devarajan" userId="0ccb0e75-6f62-4860-b5c8-e1d1cc272866" providerId="ADAL" clId="{4531E013-473D-4648-911B-96B8DADA2326}" dt="2024-01-16T07:37:30.448" v="2202" actId="26606"/>
          <ac:spMkLst>
            <pc:docMk/>
            <pc:sldMk cId="1249055060" sldId="279"/>
            <ac:spMk id="58" creationId="{CEFDB412-E777-0078-F60F-DCE1A485551B}"/>
          </ac:spMkLst>
        </pc:spChg>
        <pc:spChg chg="add del">
          <ac:chgData name="PALANIAPPAN Devarajan" userId="0ccb0e75-6f62-4860-b5c8-e1d1cc272866" providerId="ADAL" clId="{4531E013-473D-4648-911B-96B8DADA2326}" dt="2024-01-16T07:37:30.442" v="2201" actId="26606"/>
          <ac:spMkLst>
            <pc:docMk/>
            <pc:sldMk cId="1249055060" sldId="279"/>
            <ac:spMk id="60" creationId="{2215C6C6-E45C-4179-9FC1-E8A4C1D47430}"/>
          </ac:spMkLst>
        </pc:spChg>
        <pc:spChg chg="add del">
          <ac:chgData name="PALANIAPPAN Devarajan" userId="0ccb0e75-6f62-4860-b5c8-e1d1cc272866" providerId="ADAL" clId="{4531E013-473D-4648-911B-96B8DADA2326}" dt="2024-01-16T07:37:22.900" v="2199" actId="26606"/>
          <ac:spMkLst>
            <pc:docMk/>
            <pc:sldMk cId="1249055060" sldId="279"/>
            <ac:spMk id="63" creationId="{3DAD86CA-8235-409B-982B-5E7A033E2392}"/>
          </ac:spMkLst>
        </pc:spChg>
        <pc:spChg chg="add del">
          <ac:chgData name="PALANIAPPAN Devarajan" userId="0ccb0e75-6f62-4860-b5c8-e1d1cc272866" providerId="ADAL" clId="{4531E013-473D-4648-911B-96B8DADA2326}" dt="2024-01-16T07:37:30.442" v="2201" actId="26606"/>
          <ac:spMkLst>
            <pc:docMk/>
            <pc:sldMk cId="1249055060" sldId="279"/>
            <ac:spMk id="64" creationId="{3776B14B-F2F4-4825-8DA8-8C7A0F2B3960}"/>
          </ac:spMkLst>
        </pc:spChg>
        <pc:spChg chg="add del">
          <ac:chgData name="PALANIAPPAN Devarajan" userId="0ccb0e75-6f62-4860-b5c8-e1d1cc272866" providerId="ADAL" clId="{4531E013-473D-4648-911B-96B8DADA2326}" dt="2024-01-16T07:37:22.900" v="2199" actId="26606"/>
          <ac:spMkLst>
            <pc:docMk/>
            <pc:sldMk cId="1249055060" sldId="279"/>
            <ac:spMk id="65" creationId="{9F234FBA-3501-47B4-AE0C-AA4AFBC8F603}"/>
          </ac:spMkLst>
        </pc:spChg>
        <pc:spChg chg="add del">
          <ac:chgData name="PALANIAPPAN Devarajan" userId="0ccb0e75-6f62-4860-b5c8-e1d1cc272866" providerId="ADAL" clId="{4531E013-473D-4648-911B-96B8DADA2326}" dt="2024-01-16T07:37:22.900" v="2199" actId="26606"/>
          <ac:spMkLst>
            <pc:docMk/>
            <pc:sldMk cId="1249055060" sldId="279"/>
            <ac:spMk id="67" creationId="{B5EF893B-0491-416E-9D33-BADE9600792A}"/>
          </ac:spMkLst>
        </pc:spChg>
        <pc:spChg chg="add">
          <ac:chgData name="PALANIAPPAN Devarajan" userId="0ccb0e75-6f62-4860-b5c8-e1d1cc272866" providerId="ADAL" clId="{4531E013-473D-4648-911B-96B8DADA2326}" dt="2024-01-16T07:37:30.448" v="2202" actId="26606"/>
          <ac:spMkLst>
            <pc:docMk/>
            <pc:sldMk cId="1249055060" sldId="279"/>
            <ac:spMk id="68" creationId="{3DAD86CA-8235-409B-982B-5E7A033E2392}"/>
          </ac:spMkLst>
        </pc:spChg>
        <pc:spChg chg="add">
          <ac:chgData name="PALANIAPPAN Devarajan" userId="0ccb0e75-6f62-4860-b5c8-e1d1cc272866" providerId="ADAL" clId="{4531E013-473D-4648-911B-96B8DADA2326}" dt="2024-01-16T07:37:30.448" v="2202" actId="26606"/>
          <ac:spMkLst>
            <pc:docMk/>
            <pc:sldMk cId="1249055060" sldId="279"/>
            <ac:spMk id="70" creationId="{9F234FBA-3501-47B4-AE0C-AA4AFBC8F603}"/>
          </ac:spMkLst>
        </pc:spChg>
        <pc:spChg chg="add">
          <ac:chgData name="PALANIAPPAN Devarajan" userId="0ccb0e75-6f62-4860-b5c8-e1d1cc272866" providerId="ADAL" clId="{4531E013-473D-4648-911B-96B8DADA2326}" dt="2024-01-16T07:37:30.448" v="2202" actId="26606"/>
          <ac:spMkLst>
            <pc:docMk/>
            <pc:sldMk cId="1249055060" sldId="279"/>
            <ac:spMk id="71" creationId="{B5EF893B-0491-416E-9D33-BADE9600792A}"/>
          </ac:spMkLst>
        </pc:spChg>
        <pc:grpChg chg="add del">
          <ac:chgData name="PALANIAPPAN Devarajan" userId="0ccb0e75-6f62-4860-b5c8-e1d1cc272866" providerId="ADAL" clId="{4531E013-473D-4648-911B-96B8DADA2326}" dt="2024-01-16T07:37:30.442" v="2201" actId="26606"/>
          <ac:grpSpMkLst>
            <pc:docMk/>
            <pc:sldMk cId="1249055060" sldId="279"/>
            <ac:grpSpMk id="61" creationId="{5FE9FE4C-C9E0-4C54-8010-EA9D29CD4D59}"/>
          </ac:grpSpMkLst>
        </pc:grpChg>
        <pc:picChg chg="mod">
          <ac:chgData name="PALANIAPPAN Devarajan" userId="0ccb0e75-6f62-4860-b5c8-e1d1cc272866" providerId="ADAL" clId="{4531E013-473D-4648-911B-96B8DADA2326}" dt="2024-01-16T07:37:45.288" v="2205" actId="1076"/>
          <ac:picMkLst>
            <pc:docMk/>
            <pc:sldMk cId="1249055060" sldId="279"/>
            <ac:picMk id="3" creationId="{DF3C4B8A-9CE4-9929-0552-758F31B54BFB}"/>
          </ac:picMkLst>
        </pc:picChg>
        <pc:cxnChg chg="add del">
          <ac:chgData name="PALANIAPPAN Devarajan" userId="0ccb0e75-6f62-4860-b5c8-e1d1cc272866" providerId="ADAL" clId="{4531E013-473D-4648-911B-96B8DADA2326}" dt="2024-01-16T07:37:22.900" v="2199" actId="26606"/>
          <ac:cxnSpMkLst>
            <pc:docMk/>
            <pc:sldMk cId="1249055060" sldId="279"/>
            <ac:cxnSpMk id="69" creationId="{469F4FF8-F8B0-4630-BA1B-0D8B324CD5FF}"/>
          </ac:cxnSpMkLst>
        </pc:cxnChg>
        <pc:cxnChg chg="add">
          <ac:chgData name="PALANIAPPAN Devarajan" userId="0ccb0e75-6f62-4860-b5c8-e1d1cc272866" providerId="ADAL" clId="{4531E013-473D-4648-911B-96B8DADA2326}" dt="2024-01-16T07:37:30.448" v="2202" actId="26606"/>
          <ac:cxnSpMkLst>
            <pc:docMk/>
            <pc:sldMk cId="1249055060" sldId="279"/>
            <ac:cxnSpMk id="72" creationId="{469F4FF8-F8B0-4630-BA1B-0D8B324CD5FF}"/>
          </ac:cxnSpMkLst>
        </pc:cxnChg>
      </pc:sldChg>
      <pc:sldChg chg="addSp delSp modSp del mod modTransition setBg">
        <pc:chgData name="PALANIAPPAN Devarajan" userId="0ccb0e75-6f62-4860-b5c8-e1d1cc272866" providerId="ADAL" clId="{4531E013-473D-4648-911B-96B8DADA2326}" dt="2024-01-17T10:51:12.025" v="3344" actId="2696"/>
        <pc:sldMkLst>
          <pc:docMk/>
          <pc:sldMk cId="989058418" sldId="281"/>
        </pc:sldMkLst>
        <pc:spChg chg="add del">
          <ac:chgData name="PALANIAPPAN Devarajan" userId="0ccb0e75-6f62-4860-b5c8-e1d1cc272866" providerId="ADAL" clId="{4531E013-473D-4648-911B-96B8DADA2326}" dt="2024-01-16T09:26:14.533" v="2362" actId="26606"/>
          <ac:spMkLst>
            <pc:docMk/>
            <pc:sldMk cId="989058418" sldId="281"/>
            <ac:spMk id="61" creationId="{22F15A2D-2324-487D-A02A-BF46C5C580EB}"/>
          </ac:spMkLst>
        </pc:spChg>
        <pc:spChg chg="add del">
          <ac:chgData name="PALANIAPPAN Devarajan" userId="0ccb0e75-6f62-4860-b5c8-e1d1cc272866" providerId="ADAL" clId="{4531E013-473D-4648-911B-96B8DADA2326}" dt="2024-01-16T09:26:14.533" v="2362" actId="26606"/>
          <ac:spMkLst>
            <pc:docMk/>
            <pc:sldMk cId="989058418" sldId="281"/>
            <ac:spMk id="63" creationId="{2AEAFA59-923A-4F54-8B49-44C970BCC323}"/>
          </ac:spMkLst>
        </pc:spChg>
        <pc:spChg chg="add del">
          <ac:chgData name="PALANIAPPAN Devarajan" userId="0ccb0e75-6f62-4860-b5c8-e1d1cc272866" providerId="ADAL" clId="{4531E013-473D-4648-911B-96B8DADA2326}" dt="2024-01-16T09:26:14.533" v="2362" actId="26606"/>
          <ac:spMkLst>
            <pc:docMk/>
            <pc:sldMk cId="989058418" sldId="281"/>
            <ac:spMk id="65" creationId="{C37E9D4B-7BFA-4D10-B666-547BAC499469}"/>
          </ac:spMkLst>
        </pc:spChg>
        <pc:spChg chg="add del">
          <ac:chgData name="PALANIAPPAN Devarajan" userId="0ccb0e75-6f62-4860-b5c8-e1d1cc272866" providerId="ADAL" clId="{4531E013-473D-4648-911B-96B8DADA2326}" dt="2024-01-16T09:26:20.205" v="2364" actId="26606"/>
          <ac:spMkLst>
            <pc:docMk/>
            <pc:sldMk cId="989058418" sldId="281"/>
            <ac:spMk id="68" creationId="{3DAD86CA-8235-409B-982B-5E7A033E2392}"/>
          </ac:spMkLst>
        </pc:spChg>
        <pc:spChg chg="add del">
          <ac:chgData name="PALANIAPPAN Devarajan" userId="0ccb0e75-6f62-4860-b5c8-e1d1cc272866" providerId="ADAL" clId="{4531E013-473D-4648-911B-96B8DADA2326}" dt="2024-01-16T09:26:20.205" v="2364" actId="26606"/>
          <ac:spMkLst>
            <pc:docMk/>
            <pc:sldMk cId="989058418" sldId="281"/>
            <ac:spMk id="69" creationId="{9F234FBA-3501-47B4-AE0C-AA4AFBC8F603}"/>
          </ac:spMkLst>
        </pc:spChg>
        <pc:spChg chg="add del">
          <ac:chgData name="PALANIAPPAN Devarajan" userId="0ccb0e75-6f62-4860-b5c8-e1d1cc272866" providerId="ADAL" clId="{4531E013-473D-4648-911B-96B8DADA2326}" dt="2024-01-16T09:26:20.205" v="2364" actId="26606"/>
          <ac:spMkLst>
            <pc:docMk/>
            <pc:sldMk cId="989058418" sldId="281"/>
            <ac:spMk id="70" creationId="{B5EF893B-0491-416E-9D33-BADE9600792A}"/>
          </ac:spMkLst>
        </pc:spChg>
        <pc:spChg chg="add del">
          <ac:chgData name="PALANIAPPAN Devarajan" userId="0ccb0e75-6f62-4860-b5c8-e1d1cc272866" providerId="ADAL" clId="{4531E013-473D-4648-911B-96B8DADA2326}" dt="2024-01-16T09:26:22.329" v="2366" actId="26606"/>
          <ac:spMkLst>
            <pc:docMk/>
            <pc:sldMk cId="989058418" sldId="281"/>
            <ac:spMk id="72" creationId="{22F15A2D-2324-487D-A02A-BF46C5C580EB}"/>
          </ac:spMkLst>
        </pc:spChg>
        <pc:spChg chg="add del">
          <ac:chgData name="PALANIAPPAN Devarajan" userId="0ccb0e75-6f62-4860-b5c8-e1d1cc272866" providerId="ADAL" clId="{4531E013-473D-4648-911B-96B8DADA2326}" dt="2024-01-16T09:26:22.329" v="2366" actId="26606"/>
          <ac:spMkLst>
            <pc:docMk/>
            <pc:sldMk cId="989058418" sldId="281"/>
            <ac:spMk id="73" creationId="{17A7F34E-D418-47E2-9F86-2C45BBC31210}"/>
          </ac:spMkLst>
        </pc:spChg>
        <pc:spChg chg="add del">
          <ac:chgData name="PALANIAPPAN Devarajan" userId="0ccb0e75-6f62-4860-b5c8-e1d1cc272866" providerId="ADAL" clId="{4531E013-473D-4648-911B-96B8DADA2326}" dt="2024-01-16T09:26:22.329" v="2366" actId="26606"/>
          <ac:spMkLst>
            <pc:docMk/>
            <pc:sldMk cId="989058418" sldId="281"/>
            <ac:spMk id="74" creationId="{2AEAFA59-923A-4F54-8B49-44C970BCC323}"/>
          </ac:spMkLst>
        </pc:spChg>
        <pc:spChg chg="add">
          <ac:chgData name="PALANIAPPAN Devarajan" userId="0ccb0e75-6f62-4860-b5c8-e1d1cc272866" providerId="ADAL" clId="{4531E013-473D-4648-911B-96B8DADA2326}" dt="2024-01-16T09:26:22.329" v="2367" actId="26606"/>
          <ac:spMkLst>
            <pc:docMk/>
            <pc:sldMk cId="989058418" sldId="281"/>
            <ac:spMk id="76" creationId="{3DAD86CA-8235-409B-982B-5E7A033E2392}"/>
          </ac:spMkLst>
        </pc:spChg>
        <pc:spChg chg="add">
          <ac:chgData name="PALANIAPPAN Devarajan" userId="0ccb0e75-6f62-4860-b5c8-e1d1cc272866" providerId="ADAL" clId="{4531E013-473D-4648-911B-96B8DADA2326}" dt="2024-01-16T09:26:22.329" v="2367" actId="26606"/>
          <ac:spMkLst>
            <pc:docMk/>
            <pc:sldMk cId="989058418" sldId="281"/>
            <ac:spMk id="77" creationId="{9F234FBA-3501-47B4-AE0C-AA4AFBC8F603}"/>
          </ac:spMkLst>
        </pc:spChg>
        <pc:spChg chg="add">
          <ac:chgData name="PALANIAPPAN Devarajan" userId="0ccb0e75-6f62-4860-b5c8-e1d1cc272866" providerId="ADAL" clId="{4531E013-473D-4648-911B-96B8DADA2326}" dt="2024-01-16T09:26:22.329" v="2367" actId="26606"/>
          <ac:spMkLst>
            <pc:docMk/>
            <pc:sldMk cId="989058418" sldId="281"/>
            <ac:spMk id="78" creationId="{B5EF893B-0491-416E-9D33-BADE9600792A}"/>
          </ac:spMkLst>
        </pc:spChg>
        <pc:grpChg chg="add del">
          <ac:chgData name="PALANIAPPAN Devarajan" userId="0ccb0e75-6f62-4860-b5c8-e1d1cc272866" providerId="ADAL" clId="{4531E013-473D-4648-911B-96B8DADA2326}" dt="2024-01-16T09:26:22.329" v="2367" actId="26606"/>
          <ac:grpSpMkLst>
            <pc:docMk/>
            <pc:sldMk cId="989058418" sldId="281"/>
            <ac:grpSpMk id="54" creationId="{26176824-7946-6969-3841-DD5C101DF42D}"/>
          </ac:grpSpMkLst>
        </pc:grpChg>
        <pc:picChg chg="mod">
          <ac:chgData name="PALANIAPPAN Devarajan" userId="0ccb0e75-6f62-4860-b5c8-e1d1cc272866" providerId="ADAL" clId="{4531E013-473D-4648-911B-96B8DADA2326}" dt="2024-01-16T09:27:18.091" v="2374" actId="1076"/>
          <ac:picMkLst>
            <pc:docMk/>
            <pc:sldMk cId="989058418" sldId="281"/>
            <ac:picMk id="3" creationId="{1EAE6631-5D30-651F-5F22-E6854F044A0E}"/>
          </ac:picMkLst>
        </pc:picChg>
        <pc:cxnChg chg="add del">
          <ac:chgData name="PALANIAPPAN Devarajan" userId="0ccb0e75-6f62-4860-b5c8-e1d1cc272866" providerId="ADAL" clId="{4531E013-473D-4648-911B-96B8DADA2326}" dt="2024-01-16T09:26:20.205" v="2364" actId="26606"/>
          <ac:cxnSpMkLst>
            <pc:docMk/>
            <pc:sldMk cId="989058418" sldId="281"/>
            <ac:cxnSpMk id="67" creationId="{469F4FF8-F8B0-4630-BA1B-0D8B324CD5FF}"/>
          </ac:cxnSpMkLst>
        </pc:cxnChg>
        <pc:cxnChg chg="add">
          <ac:chgData name="PALANIAPPAN Devarajan" userId="0ccb0e75-6f62-4860-b5c8-e1d1cc272866" providerId="ADAL" clId="{4531E013-473D-4648-911B-96B8DADA2326}" dt="2024-01-16T09:26:22.329" v="2367" actId="26606"/>
          <ac:cxnSpMkLst>
            <pc:docMk/>
            <pc:sldMk cId="989058418" sldId="281"/>
            <ac:cxnSpMk id="79" creationId="{469F4FF8-F8B0-4630-BA1B-0D8B324CD5FF}"/>
          </ac:cxnSpMkLst>
        </pc:cxnChg>
      </pc:sldChg>
      <pc:sldChg chg="addSp delSp modSp del mod modTransition setBg">
        <pc:chgData name="PALANIAPPAN Devarajan" userId="0ccb0e75-6f62-4860-b5c8-e1d1cc272866" providerId="ADAL" clId="{4531E013-473D-4648-911B-96B8DADA2326}" dt="2024-01-17T10:51:12.025" v="3344" actId="2696"/>
        <pc:sldMkLst>
          <pc:docMk/>
          <pc:sldMk cId="2641228574" sldId="289"/>
        </pc:sldMkLst>
        <pc:spChg chg="add del mod">
          <ac:chgData name="PALANIAPPAN Devarajan" userId="0ccb0e75-6f62-4860-b5c8-e1d1cc272866" providerId="ADAL" clId="{4531E013-473D-4648-911B-96B8DADA2326}" dt="2024-01-16T10:22:28.865" v="2841" actId="21"/>
          <ac:spMkLst>
            <pc:docMk/>
            <pc:sldMk cId="2641228574" sldId="289"/>
            <ac:spMk id="2" creationId="{DE1F4F50-2473-B448-3082-DD86651815E2}"/>
          </ac:spMkLst>
        </pc:spChg>
        <pc:spChg chg="add del">
          <ac:chgData name="PALANIAPPAN Devarajan" userId="0ccb0e75-6f62-4860-b5c8-e1d1cc272866" providerId="ADAL" clId="{4531E013-473D-4648-911B-96B8DADA2326}" dt="2024-01-06T10:18:30.108" v="328"/>
          <ac:spMkLst>
            <pc:docMk/>
            <pc:sldMk cId="2641228574" sldId="289"/>
            <ac:spMk id="4" creationId="{919B8B7A-8F8E-FA89-6258-4DAE0C8B0DA5}"/>
          </ac:spMkLst>
        </pc:spChg>
        <pc:spChg chg="add del mod">
          <ac:chgData name="PALANIAPPAN Devarajan" userId="0ccb0e75-6f62-4860-b5c8-e1d1cc272866" providerId="ADAL" clId="{4531E013-473D-4648-911B-96B8DADA2326}" dt="2024-01-16T10:25:24.011" v="2857"/>
          <ac:spMkLst>
            <pc:docMk/>
            <pc:sldMk cId="2641228574" sldId="289"/>
            <ac:spMk id="5" creationId="{81E44001-B4C0-7ADD-D606-E61D5D381AE0}"/>
          </ac:spMkLst>
        </pc:spChg>
        <pc:spChg chg="add del mod">
          <ac:chgData name="PALANIAPPAN Devarajan" userId="0ccb0e75-6f62-4860-b5c8-e1d1cc272866" providerId="ADAL" clId="{4531E013-473D-4648-911B-96B8DADA2326}" dt="2024-01-06T10:18:29.591" v="327"/>
          <ac:spMkLst>
            <pc:docMk/>
            <pc:sldMk cId="2641228574" sldId="289"/>
            <ac:spMk id="5" creationId="{88AFCF7F-DEE4-40D2-A622-6555BB46B204}"/>
          </ac:spMkLst>
        </pc:spChg>
        <pc:spChg chg="add del mod">
          <ac:chgData name="PALANIAPPAN Devarajan" userId="0ccb0e75-6f62-4860-b5c8-e1d1cc272866" providerId="ADAL" clId="{4531E013-473D-4648-911B-96B8DADA2326}" dt="2024-01-06T10:18:29.215" v="326"/>
          <ac:spMkLst>
            <pc:docMk/>
            <pc:sldMk cId="2641228574" sldId="289"/>
            <ac:spMk id="6" creationId="{3E41C7F6-9A72-3787-D6F6-57EF9C5E2976}"/>
          </ac:spMkLst>
        </pc:spChg>
        <pc:spChg chg="add mod">
          <ac:chgData name="PALANIAPPAN Devarajan" userId="0ccb0e75-6f62-4860-b5c8-e1d1cc272866" providerId="ADAL" clId="{4531E013-473D-4648-911B-96B8DADA2326}" dt="2024-01-16T10:27:39.373" v="2877" actId="1076"/>
          <ac:spMkLst>
            <pc:docMk/>
            <pc:sldMk cId="2641228574" sldId="289"/>
            <ac:spMk id="6" creationId="{41EED7C1-310D-FDDA-F5D0-DDCC99454134}"/>
          </ac:spMkLst>
        </pc:spChg>
        <pc:spChg chg="add del mod">
          <ac:chgData name="PALANIAPPAN Devarajan" userId="0ccb0e75-6f62-4860-b5c8-e1d1cc272866" providerId="ADAL" clId="{4531E013-473D-4648-911B-96B8DADA2326}" dt="2024-01-06T10:18:28.699" v="325"/>
          <ac:spMkLst>
            <pc:docMk/>
            <pc:sldMk cId="2641228574" sldId="289"/>
            <ac:spMk id="7" creationId="{FD1A259B-4AB7-2690-62F0-4705373BC0B5}"/>
          </ac:spMkLst>
        </pc:spChg>
        <pc:spChg chg="add del">
          <ac:chgData name="PALANIAPPAN Devarajan" userId="0ccb0e75-6f62-4860-b5c8-e1d1cc272866" providerId="ADAL" clId="{4531E013-473D-4648-911B-96B8DADA2326}" dt="2024-01-06T10:22:30.709" v="334"/>
          <ac:spMkLst>
            <pc:docMk/>
            <pc:sldMk cId="2641228574" sldId="289"/>
            <ac:spMk id="13" creationId="{7AC4E8F6-F767-B8AA-5E2A-8F446BBBB4B3}"/>
          </ac:spMkLst>
        </pc:spChg>
        <pc:spChg chg="add del">
          <ac:chgData name="PALANIAPPAN Devarajan" userId="0ccb0e75-6f62-4860-b5c8-e1d1cc272866" providerId="ADAL" clId="{4531E013-473D-4648-911B-96B8DADA2326}" dt="2024-01-06T10:25:48.585" v="368"/>
          <ac:spMkLst>
            <pc:docMk/>
            <pc:sldMk cId="2641228574" sldId="289"/>
            <ac:spMk id="14" creationId="{22AA8DBB-5B92-C496-9581-16243DB7E49F}"/>
          </ac:spMkLst>
        </pc:spChg>
        <pc:spChg chg="add del">
          <ac:chgData name="PALANIAPPAN Devarajan" userId="0ccb0e75-6f62-4860-b5c8-e1d1cc272866" providerId="ADAL" clId="{4531E013-473D-4648-911B-96B8DADA2326}" dt="2024-01-16T09:20:48.072" v="2298" actId="26606"/>
          <ac:spMkLst>
            <pc:docMk/>
            <pc:sldMk cId="2641228574" sldId="289"/>
            <ac:spMk id="15" creationId="{201CC55D-ED54-4C5C-95E6-10947BD1103B}"/>
          </ac:spMkLst>
        </pc:spChg>
        <pc:spChg chg="add del">
          <ac:chgData name="PALANIAPPAN Devarajan" userId="0ccb0e75-6f62-4860-b5c8-e1d1cc272866" providerId="ADAL" clId="{4531E013-473D-4648-911B-96B8DADA2326}" dt="2024-01-16T09:20:13.940" v="2296" actId="26606"/>
          <ac:spMkLst>
            <pc:docMk/>
            <pc:sldMk cId="2641228574" sldId="289"/>
            <ac:spMk id="17" creationId="{201CC55D-ED54-4C5C-95E6-10947BD1103B}"/>
          </ac:spMkLst>
        </pc:spChg>
        <pc:spChg chg="add del">
          <ac:chgData name="PALANIAPPAN Devarajan" userId="0ccb0e75-6f62-4860-b5c8-e1d1cc272866" providerId="ADAL" clId="{4531E013-473D-4648-911B-96B8DADA2326}" dt="2024-01-16T09:20:55.847" v="2304" actId="26606"/>
          <ac:spMkLst>
            <pc:docMk/>
            <pc:sldMk cId="2641228574" sldId="289"/>
            <ac:spMk id="18" creationId="{28D31E1B-0407-4223-9642-0B642CBF57D9}"/>
          </ac:spMkLst>
        </pc:spChg>
        <pc:spChg chg="add del">
          <ac:chgData name="PALANIAPPAN Devarajan" userId="0ccb0e75-6f62-4860-b5c8-e1d1cc272866" providerId="ADAL" clId="{4531E013-473D-4648-911B-96B8DADA2326}" dt="2024-01-16T10:21:48.644" v="2837" actId="26606"/>
          <ac:spMkLst>
            <pc:docMk/>
            <pc:sldMk cId="2641228574" sldId="289"/>
            <ac:spMk id="20" creationId="{2EB492CD-616E-47F8-933B-5E2D952A0593}"/>
          </ac:spMkLst>
        </pc:spChg>
        <pc:spChg chg="add del">
          <ac:chgData name="PALANIAPPAN Devarajan" userId="0ccb0e75-6f62-4860-b5c8-e1d1cc272866" providerId="ADAL" clId="{4531E013-473D-4648-911B-96B8DADA2326}" dt="2024-01-16T09:21:08.193" v="2312" actId="26606"/>
          <ac:spMkLst>
            <pc:docMk/>
            <pc:sldMk cId="2641228574" sldId="289"/>
            <ac:spMk id="21" creationId="{716248AD-805F-41BF-9B57-FC53E5B32F98}"/>
          </ac:spMkLst>
        </pc:spChg>
        <pc:spChg chg="add del">
          <ac:chgData name="PALANIAPPAN Devarajan" userId="0ccb0e75-6f62-4860-b5c8-e1d1cc272866" providerId="ADAL" clId="{4531E013-473D-4648-911B-96B8DADA2326}" dt="2024-01-16T10:21:48.644" v="2837" actId="26606"/>
          <ac:spMkLst>
            <pc:docMk/>
            <pc:sldMk cId="2641228574" sldId="289"/>
            <ac:spMk id="22" creationId="{59383CF9-23B5-4335-9B21-1791C4CF1C75}"/>
          </ac:spMkLst>
        </pc:spChg>
        <pc:spChg chg="add del">
          <ac:chgData name="PALANIAPPAN Devarajan" userId="0ccb0e75-6f62-4860-b5c8-e1d1cc272866" providerId="ADAL" clId="{4531E013-473D-4648-911B-96B8DADA2326}" dt="2024-01-16T09:20:13.940" v="2296" actId="26606"/>
          <ac:spMkLst>
            <pc:docMk/>
            <pc:sldMk cId="2641228574" sldId="289"/>
            <ac:spMk id="23" creationId="{3873B707-463F-40B0-8227-E8CC6C67EB25}"/>
          </ac:spMkLst>
        </pc:spChg>
        <pc:spChg chg="add del">
          <ac:chgData name="PALANIAPPAN Devarajan" userId="0ccb0e75-6f62-4860-b5c8-e1d1cc272866" providerId="ADAL" clId="{4531E013-473D-4648-911B-96B8DADA2326}" dt="2024-01-16T09:20:48.072" v="2298" actId="26606"/>
          <ac:spMkLst>
            <pc:docMk/>
            <pc:sldMk cId="2641228574" sldId="289"/>
            <ac:spMk id="24" creationId="{3873B707-463F-40B0-8227-E8CC6C67EB25}"/>
          </ac:spMkLst>
        </pc:spChg>
        <pc:spChg chg="add del">
          <ac:chgData name="PALANIAPPAN Devarajan" userId="0ccb0e75-6f62-4860-b5c8-e1d1cc272866" providerId="ADAL" clId="{4531E013-473D-4648-911B-96B8DADA2326}" dt="2024-01-16T09:20:13.940" v="2296" actId="26606"/>
          <ac:spMkLst>
            <pc:docMk/>
            <pc:sldMk cId="2641228574" sldId="289"/>
            <ac:spMk id="25" creationId="{C13237C8-E62C-4F0D-A318-BD6FB6C2D138}"/>
          </ac:spMkLst>
        </pc:spChg>
        <pc:spChg chg="add del">
          <ac:chgData name="PALANIAPPAN Devarajan" userId="0ccb0e75-6f62-4860-b5c8-e1d1cc272866" providerId="ADAL" clId="{4531E013-473D-4648-911B-96B8DADA2326}" dt="2024-01-16T09:20:48.072" v="2298" actId="26606"/>
          <ac:spMkLst>
            <pc:docMk/>
            <pc:sldMk cId="2641228574" sldId="289"/>
            <ac:spMk id="26" creationId="{C13237C8-E62C-4F0D-A318-BD6FB6C2D138}"/>
          </ac:spMkLst>
        </pc:spChg>
        <pc:spChg chg="add del">
          <ac:chgData name="PALANIAPPAN Devarajan" userId="0ccb0e75-6f62-4860-b5c8-e1d1cc272866" providerId="ADAL" clId="{4531E013-473D-4648-911B-96B8DADA2326}" dt="2024-01-16T09:20:13.940" v="2296" actId="26606"/>
          <ac:spMkLst>
            <pc:docMk/>
            <pc:sldMk cId="2641228574" sldId="289"/>
            <ac:spMk id="27" creationId="{19C9EAEA-39D0-4B0E-A0EB-51E7B26740B1}"/>
          </ac:spMkLst>
        </pc:spChg>
        <pc:spChg chg="add del">
          <ac:chgData name="PALANIAPPAN Devarajan" userId="0ccb0e75-6f62-4860-b5c8-e1d1cc272866" providerId="ADAL" clId="{4531E013-473D-4648-911B-96B8DADA2326}" dt="2024-01-16T09:20:48.072" v="2298" actId="26606"/>
          <ac:spMkLst>
            <pc:docMk/>
            <pc:sldMk cId="2641228574" sldId="289"/>
            <ac:spMk id="28" creationId="{19C9EAEA-39D0-4B0E-A0EB-51E7B26740B1}"/>
          </ac:spMkLst>
        </pc:spChg>
        <pc:spChg chg="add del">
          <ac:chgData name="PALANIAPPAN Devarajan" userId="0ccb0e75-6f62-4860-b5c8-e1d1cc272866" providerId="ADAL" clId="{4531E013-473D-4648-911B-96B8DADA2326}" dt="2024-01-16T09:20:50.818" v="2300" actId="26606"/>
          <ac:spMkLst>
            <pc:docMk/>
            <pc:sldMk cId="2641228574" sldId="289"/>
            <ac:spMk id="30" creationId="{04812C46-200A-4DEB-A05E-3ED6C68C2387}"/>
          </ac:spMkLst>
        </pc:spChg>
        <pc:spChg chg="add del">
          <ac:chgData name="PALANIAPPAN Devarajan" userId="0ccb0e75-6f62-4860-b5c8-e1d1cc272866" providerId="ADAL" clId="{4531E013-473D-4648-911B-96B8DADA2326}" dt="2024-01-16T09:20:50.818" v="2300" actId="26606"/>
          <ac:spMkLst>
            <pc:docMk/>
            <pc:sldMk cId="2641228574" sldId="289"/>
            <ac:spMk id="31" creationId="{D1EA859B-E555-4109-94F3-6700E046E008}"/>
          </ac:spMkLst>
        </pc:spChg>
        <pc:spChg chg="add del">
          <ac:chgData name="PALANIAPPAN Devarajan" userId="0ccb0e75-6f62-4860-b5c8-e1d1cc272866" providerId="ADAL" clId="{4531E013-473D-4648-911B-96B8DADA2326}" dt="2024-01-16T09:20:55.847" v="2304" actId="26606"/>
          <ac:spMkLst>
            <pc:docMk/>
            <pc:sldMk cId="2641228574" sldId="289"/>
            <ac:spMk id="32" creationId="{D5B0017B-2ECA-49AF-B397-DC140825DF8D}"/>
          </ac:spMkLst>
        </pc:spChg>
        <pc:spChg chg="add del">
          <ac:chgData name="PALANIAPPAN Devarajan" userId="0ccb0e75-6f62-4860-b5c8-e1d1cc272866" providerId="ADAL" clId="{4531E013-473D-4648-911B-96B8DADA2326}" dt="2024-01-16T09:20:55.847" v="2304" actId="26606"/>
          <ac:spMkLst>
            <pc:docMk/>
            <pc:sldMk cId="2641228574" sldId="289"/>
            <ac:spMk id="33" creationId="{70E96339-907C-46C3-99AC-31179B6F0EBD}"/>
          </ac:spMkLst>
        </pc:spChg>
        <pc:spChg chg="add del">
          <ac:chgData name="PALANIAPPAN Devarajan" userId="0ccb0e75-6f62-4860-b5c8-e1d1cc272866" providerId="ADAL" clId="{4531E013-473D-4648-911B-96B8DADA2326}" dt="2024-01-16T10:21:48.644" v="2837" actId="26606"/>
          <ac:spMkLst>
            <pc:docMk/>
            <pc:sldMk cId="2641228574" sldId="289"/>
            <ac:spMk id="35" creationId="{0007FE00-9498-4706-B255-6437B0252C02}"/>
          </ac:spMkLst>
        </pc:spChg>
        <pc:spChg chg="add del">
          <ac:chgData name="PALANIAPPAN Devarajan" userId="0ccb0e75-6f62-4860-b5c8-e1d1cc272866" providerId="ADAL" clId="{4531E013-473D-4648-911B-96B8DADA2326}" dt="2024-01-16T09:20:58.821" v="2306" actId="26606"/>
          <ac:spMkLst>
            <pc:docMk/>
            <pc:sldMk cId="2641228574" sldId="289"/>
            <ac:spMk id="36" creationId="{7FEAE179-C525-48F3-AD47-0E9E2B6F2E2E}"/>
          </ac:spMkLst>
        </pc:spChg>
        <pc:spChg chg="add del">
          <ac:chgData name="PALANIAPPAN Devarajan" userId="0ccb0e75-6f62-4860-b5c8-e1d1cc272866" providerId="ADAL" clId="{4531E013-473D-4648-911B-96B8DADA2326}" dt="2024-01-16T09:20:58.821" v="2306" actId="26606"/>
          <ac:spMkLst>
            <pc:docMk/>
            <pc:sldMk cId="2641228574" sldId="289"/>
            <ac:spMk id="37" creationId="{95C8260E-968F-44E8-A823-ABB431311926}"/>
          </ac:spMkLst>
        </pc:spChg>
        <pc:spChg chg="add del">
          <ac:chgData name="PALANIAPPAN Devarajan" userId="0ccb0e75-6f62-4860-b5c8-e1d1cc272866" providerId="ADAL" clId="{4531E013-473D-4648-911B-96B8DADA2326}" dt="2024-01-16T09:20:58.821" v="2306" actId="26606"/>
          <ac:spMkLst>
            <pc:docMk/>
            <pc:sldMk cId="2641228574" sldId="289"/>
            <ac:spMk id="38" creationId="{2C1BBA94-3F40-40AA-8BB9-E69E25E537C1}"/>
          </ac:spMkLst>
        </pc:spChg>
        <pc:spChg chg="add del">
          <ac:chgData name="PALANIAPPAN Devarajan" userId="0ccb0e75-6f62-4860-b5c8-e1d1cc272866" providerId="ADAL" clId="{4531E013-473D-4648-911B-96B8DADA2326}" dt="2024-01-16T09:20:58.821" v="2306" actId="26606"/>
          <ac:spMkLst>
            <pc:docMk/>
            <pc:sldMk cId="2641228574" sldId="289"/>
            <ac:spMk id="39" creationId="{FE43805F-24A6-46A4-B19B-54F28347355C}"/>
          </ac:spMkLst>
        </pc:spChg>
        <pc:spChg chg="add del">
          <ac:chgData name="PALANIAPPAN Devarajan" userId="0ccb0e75-6f62-4860-b5c8-e1d1cc272866" providerId="ADAL" clId="{4531E013-473D-4648-911B-96B8DADA2326}" dt="2024-01-16T10:23:39.012" v="2843" actId="26606"/>
          <ac:spMkLst>
            <pc:docMk/>
            <pc:sldMk cId="2641228574" sldId="289"/>
            <ac:spMk id="40" creationId="{3DAD86CA-8235-409B-982B-5E7A033E2392}"/>
          </ac:spMkLst>
        </pc:spChg>
        <pc:spChg chg="add del">
          <ac:chgData name="PALANIAPPAN Devarajan" userId="0ccb0e75-6f62-4860-b5c8-e1d1cc272866" providerId="ADAL" clId="{4531E013-473D-4648-911B-96B8DADA2326}" dt="2024-01-16T10:23:39.012" v="2843" actId="26606"/>
          <ac:spMkLst>
            <pc:docMk/>
            <pc:sldMk cId="2641228574" sldId="289"/>
            <ac:spMk id="42" creationId="{9F234FBA-3501-47B4-AE0C-AA4AFBC8F603}"/>
          </ac:spMkLst>
        </pc:spChg>
        <pc:spChg chg="add del">
          <ac:chgData name="PALANIAPPAN Devarajan" userId="0ccb0e75-6f62-4860-b5c8-e1d1cc272866" providerId="ADAL" clId="{4531E013-473D-4648-911B-96B8DADA2326}" dt="2024-01-16T10:23:39.012" v="2843" actId="26606"/>
          <ac:spMkLst>
            <pc:docMk/>
            <pc:sldMk cId="2641228574" sldId="289"/>
            <ac:spMk id="43" creationId="{B5EF893B-0491-416E-9D33-BADE9600792A}"/>
          </ac:spMkLst>
        </pc:spChg>
        <pc:spChg chg="add del">
          <ac:chgData name="PALANIAPPAN Devarajan" userId="0ccb0e75-6f62-4860-b5c8-e1d1cc272866" providerId="ADAL" clId="{4531E013-473D-4648-911B-96B8DADA2326}" dt="2024-01-16T10:24:00.786" v="2845" actId="26606"/>
          <ac:spMkLst>
            <pc:docMk/>
            <pc:sldMk cId="2641228574" sldId="289"/>
            <ac:spMk id="46" creationId="{42A4FC2C-047E-45A5-965D-8E1E3BF09BC6}"/>
          </ac:spMkLst>
        </pc:spChg>
        <pc:spChg chg="add del">
          <ac:chgData name="PALANIAPPAN Devarajan" userId="0ccb0e75-6f62-4860-b5c8-e1d1cc272866" providerId="ADAL" clId="{4531E013-473D-4648-911B-96B8DADA2326}" dt="2024-01-16T10:25:40.534" v="2862" actId="26606"/>
          <ac:spMkLst>
            <pc:docMk/>
            <pc:sldMk cId="2641228574" sldId="289"/>
            <ac:spMk id="48" creationId="{3DAD86CA-8235-409B-982B-5E7A033E2392}"/>
          </ac:spMkLst>
        </pc:spChg>
        <pc:spChg chg="add del">
          <ac:chgData name="PALANIAPPAN Devarajan" userId="0ccb0e75-6f62-4860-b5c8-e1d1cc272866" providerId="ADAL" clId="{4531E013-473D-4648-911B-96B8DADA2326}" dt="2024-01-16T09:21:08.193" v="2312" actId="26606"/>
          <ac:spMkLst>
            <pc:docMk/>
            <pc:sldMk cId="2641228574" sldId="289"/>
            <ac:spMk id="49" creationId="{4E2ED6F9-63C3-4A8D-9BB4-1EA62533B672}"/>
          </ac:spMkLst>
        </pc:spChg>
        <pc:spChg chg="add del">
          <ac:chgData name="PALANIAPPAN Devarajan" userId="0ccb0e75-6f62-4860-b5c8-e1d1cc272866" providerId="ADAL" clId="{4531E013-473D-4648-911B-96B8DADA2326}" dt="2024-01-16T09:21:08.193" v="2312" actId="26606"/>
          <ac:spMkLst>
            <pc:docMk/>
            <pc:sldMk cId="2641228574" sldId="289"/>
            <ac:spMk id="50" creationId="{6D72081E-AD41-4FBB-B02B-698A68DBCA5E}"/>
          </ac:spMkLst>
        </pc:spChg>
        <pc:spChg chg="add del">
          <ac:chgData name="PALANIAPPAN Devarajan" userId="0ccb0e75-6f62-4860-b5c8-e1d1cc272866" providerId="ADAL" clId="{4531E013-473D-4648-911B-96B8DADA2326}" dt="2024-01-16T09:21:08.193" v="2312" actId="26606"/>
          <ac:spMkLst>
            <pc:docMk/>
            <pc:sldMk cId="2641228574" sldId="289"/>
            <ac:spMk id="51" creationId="{1F82758F-B2B3-4F0A-BB90-4BFFEDD166D6}"/>
          </ac:spMkLst>
        </pc:spChg>
        <pc:spChg chg="add del">
          <ac:chgData name="PALANIAPPAN Devarajan" userId="0ccb0e75-6f62-4860-b5c8-e1d1cc272866" providerId="ADAL" clId="{4531E013-473D-4648-911B-96B8DADA2326}" dt="2024-01-16T10:25:40.534" v="2862" actId="26606"/>
          <ac:spMkLst>
            <pc:docMk/>
            <pc:sldMk cId="2641228574" sldId="289"/>
            <ac:spMk id="53" creationId="{9F234FBA-3501-47B4-AE0C-AA4AFBC8F603}"/>
          </ac:spMkLst>
        </pc:spChg>
        <pc:spChg chg="add del">
          <ac:chgData name="PALANIAPPAN Devarajan" userId="0ccb0e75-6f62-4860-b5c8-e1d1cc272866" providerId="ADAL" clId="{4531E013-473D-4648-911B-96B8DADA2326}" dt="2024-01-16T10:25:40.534" v="2862" actId="26606"/>
          <ac:spMkLst>
            <pc:docMk/>
            <pc:sldMk cId="2641228574" sldId="289"/>
            <ac:spMk id="55" creationId="{B5EF893B-0491-416E-9D33-BADE9600792A}"/>
          </ac:spMkLst>
        </pc:spChg>
        <pc:spChg chg="add del">
          <ac:chgData name="PALANIAPPAN Devarajan" userId="0ccb0e75-6f62-4860-b5c8-e1d1cc272866" providerId="ADAL" clId="{4531E013-473D-4648-911B-96B8DADA2326}" dt="2024-01-16T10:25:39.348" v="2859" actId="26606"/>
          <ac:spMkLst>
            <pc:docMk/>
            <pc:sldMk cId="2641228574" sldId="289"/>
            <ac:spMk id="62" creationId="{2215C6C6-E45C-4179-9FC1-E8A4C1D47430}"/>
          </ac:spMkLst>
        </pc:spChg>
        <pc:spChg chg="add del">
          <ac:chgData name="PALANIAPPAN Devarajan" userId="0ccb0e75-6f62-4860-b5c8-e1d1cc272866" providerId="ADAL" clId="{4531E013-473D-4648-911B-96B8DADA2326}" dt="2024-01-16T10:25:39.348" v="2859" actId="26606"/>
          <ac:spMkLst>
            <pc:docMk/>
            <pc:sldMk cId="2641228574" sldId="289"/>
            <ac:spMk id="68" creationId="{3776B14B-F2F4-4825-8DA8-8C7A0F2B3960}"/>
          </ac:spMkLst>
        </pc:spChg>
        <pc:spChg chg="add del">
          <ac:chgData name="PALANIAPPAN Devarajan" userId="0ccb0e75-6f62-4860-b5c8-e1d1cc272866" providerId="ADAL" clId="{4531E013-473D-4648-911B-96B8DADA2326}" dt="2024-01-16T10:25:40.534" v="2861" actId="26606"/>
          <ac:spMkLst>
            <pc:docMk/>
            <pc:sldMk cId="2641228574" sldId="289"/>
            <ac:spMk id="70" creationId="{8B089790-F4B6-46A7-BB28-7B74A9A9EFDC}"/>
          </ac:spMkLst>
        </pc:spChg>
        <pc:spChg chg="add del">
          <ac:chgData name="PALANIAPPAN Devarajan" userId="0ccb0e75-6f62-4860-b5c8-e1d1cc272866" providerId="ADAL" clId="{4531E013-473D-4648-911B-96B8DADA2326}" dt="2024-01-16T10:27:07.608" v="2874" actId="26606"/>
          <ac:spMkLst>
            <pc:docMk/>
            <pc:sldMk cId="2641228574" sldId="289"/>
            <ac:spMk id="76" creationId="{63644BFD-D22E-4019-B666-387DA51AEAFD}"/>
          </ac:spMkLst>
        </pc:spChg>
        <pc:spChg chg="add del">
          <ac:chgData name="PALANIAPPAN Devarajan" userId="0ccb0e75-6f62-4860-b5c8-e1d1cc272866" providerId="ADAL" clId="{4531E013-473D-4648-911B-96B8DADA2326}" dt="2024-01-16T10:27:07.608" v="2874" actId="26606"/>
          <ac:spMkLst>
            <pc:docMk/>
            <pc:sldMk cId="2641228574" sldId="289"/>
            <ac:spMk id="78" creationId="{3776B14B-F2F4-4825-8DA8-8C7A0F2B3960}"/>
          </ac:spMkLst>
        </pc:spChg>
        <pc:spChg chg="add del">
          <ac:chgData name="PALANIAPPAN Devarajan" userId="0ccb0e75-6f62-4860-b5c8-e1d1cc272866" providerId="ADAL" clId="{4531E013-473D-4648-911B-96B8DADA2326}" dt="2024-01-16T10:27:07.608" v="2874" actId="26606"/>
          <ac:spMkLst>
            <pc:docMk/>
            <pc:sldMk cId="2641228574" sldId="289"/>
            <ac:spMk id="80" creationId="{2215C6C6-E45C-4179-9FC1-E8A4C1D47430}"/>
          </ac:spMkLst>
        </pc:spChg>
        <pc:spChg chg="add del">
          <ac:chgData name="PALANIAPPAN Devarajan" userId="0ccb0e75-6f62-4860-b5c8-e1d1cc272866" providerId="ADAL" clId="{4531E013-473D-4648-911B-96B8DADA2326}" dt="2024-01-16T10:26:41.668" v="2868" actId="26606"/>
          <ac:spMkLst>
            <pc:docMk/>
            <pc:sldMk cId="2641228574" sldId="289"/>
            <ac:spMk id="83" creationId="{63644BFD-D22E-4019-B666-387DA51AEAFD}"/>
          </ac:spMkLst>
        </pc:spChg>
        <pc:spChg chg="add del">
          <ac:chgData name="PALANIAPPAN Devarajan" userId="0ccb0e75-6f62-4860-b5c8-e1d1cc272866" providerId="ADAL" clId="{4531E013-473D-4648-911B-96B8DADA2326}" dt="2024-01-16T10:27:07.608" v="2874" actId="26606"/>
          <ac:spMkLst>
            <pc:docMk/>
            <pc:sldMk cId="2641228574" sldId="289"/>
            <ac:spMk id="88" creationId="{3776B14B-F2F4-4825-8DA8-8C7A0F2B3960}"/>
          </ac:spMkLst>
        </pc:spChg>
        <pc:spChg chg="add del">
          <ac:chgData name="PALANIAPPAN Devarajan" userId="0ccb0e75-6f62-4860-b5c8-e1d1cc272866" providerId="ADAL" clId="{4531E013-473D-4648-911B-96B8DADA2326}" dt="2024-01-16T10:26:41.668" v="2868" actId="26606"/>
          <ac:spMkLst>
            <pc:docMk/>
            <pc:sldMk cId="2641228574" sldId="289"/>
            <ac:spMk id="89" creationId="{3776B14B-F2F4-4825-8DA8-8C7A0F2B3960}"/>
          </ac:spMkLst>
        </pc:spChg>
        <pc:grpChg chg="add del">
          <ac:chgData name="PALANIAPPAN Devarajan" userId="0ccb0e75-6f62-4860-b5c8-e1d1cc272866" providerId="ADAL" clId="{4531E013-473D-4648-911B-96B8DADA2326}" dt="2024-01-16T10:23:39.025" v="2844" actId="26606"/>
          <ac:grpSpMkLst>
            <pc:docMk/>
            <pc:sldMk cId="2641228574" sldId="289"/>
            <ac:grpSpMk id="8" creationId="{26176824-7946-6969-3841-DD5C101DF42D}"/>
          </ac:grpSpMkLst>
        </pc:grpChg>
        <pc:grpChg chg="add del">
          <ac:chgData name="PALANIAPPAN Devarajan" userId="0ccb0e75-6f62-4860-b5c8-e1d1cc272866" providerId="ADAL" clId="{4531E013-473D-4648-911B-96B8DADA2326}" dt="2024-01-16T09:20:48.072" v="2298" actId="26606"/>
          <ac:grpSpMkLst>
            <pc:docMk/>
            <pc:sldMk cId="2641228574" sldId="289"/>
            <ac:grpSpMk id="16" creationId="{1DE889C7-FAD6-4397-98E2-05D503484459}"/>
          </ac:grpSpMkLst>
        </pc:grpChg>
        <pc:grpChg chg="add del">
          <ac:chgData name="PALANIAPPAN Devarajan" userId="0ccb0e75-6f62-4860-b5c8-e1d1cc272866" providerId="ADAL" clId="{4531E013-473D-4648-911B-96B8DADA2326}" dt="2024-01-16T09:20:13.940" v="2296" actId="26606"/>
          <ac:grpSpMkLst>
            <pc:docMk/>
            <pc:sldMk cId="2641228574" sldId="289"/>
            <ac:grpSpMk id="19" creationId="{1DE889C7-FAD6-4397-98E2-05D503484459}"/>
          </ac:grpSpMkLst>
        </pc:grpChg>
        <pc:grpChg chg="add del">
          <ac:chgData name="PALANIAPPAN Devarajan" userId="0ccb0e75-6f62-4860-b5c8-e1d1cc272866" providerId="ADAL" clId="{4531E013-473D-4648-911B-96B8DADA2326}" dt="2024-01-16T09:20:55.847" v="2304" actId="26606"/>
          <ac:grpSpMkLst>
            <pc:docMk/>
            <pc:sldMk cId="2641228574" sldId="289"/>
            <ac:grpSpMk id="29" creationId="{AE1C45F0-260A-458C-96ED-C1F6D2151219}"/>
          </ac:grpSpMkLst>
        </pc:grpChg>
        <pc:grpChg chg="add del">
          <ac:chgData name="PALANIAPPAN Devarajan" userId="0ccb0e75-6f62-4860-b5c8-e1d1cc272866" providerId="ADAL" clId="{4531E013-473D-4648-911B-96B8DADA2326}" dt="2024-01-16T09:21:02.463" v="2308" actId="26606"/>
          <ac:grpSpMkLst>
            <pc:docMk/>
            <pc:sldMk cId="2641228574" sldId="289"/>
            <ac:grpSpMk id="41" creationId="{BE589684-54CA-64D8-C963-5F19FF75BF72}"/>
          </ac:grpSpMkLst>
        </pc:grpChg>
        <pc:grpChg chg="add del">
          <ac:chgData name="PALANIAPPAN Devarajan" userId="0ccb0e75-6f62-4860-b5c8-e1d1cc272866" providerId="ADAL" clId="{4531E013-473D-4648-911B-96B8DADA2326}" dt="2024-01-16T09:21:04.391" v="2310" actId="26606"/>
          <ac:grpSpMkLst>
            <pc:docMk/>
            <pc:sldMk cId="2641228574" sldId="289"/>
            <ac:grpSpMk id="45" creationId="{31C49F18-8757-4E87-5C2E-9D6D7B82BA3B}"/>
          </ac:grpSpMkLst>
        </pc:grpChg>
        <pc:grpChg chg="add del">
          <ac:chgData name="PALANIAPPAN Devarajan" userId="0ccb0e75-6f62-4860-b5c8-e1d1cc272866" providerId="ADAL" clId="{4531E013-473D-4648-911B-96B8DADA2326}" dt="2024-01-16T10:25:39.348" v="2859" actId="26606"/>
          <ac:grpSpMkLst>
            <pc:docMk/>
            <pc:sldMk cId="2641228574" sldId="289"/>
            <ac:grpSpMk id="64" creationId="{5FE9FE4C-C9E0-4C54-8010-EA9D29CD4D59}"/>
          </ac:grpSpMkLst>
        </pc:grpChg>
        <pc:grpChg chg="add del">
          <ac:chgData name="PALANIAPPAN Devarajan" userId="0ccb0e75-6f62-4860-b5c8-e1d1cc272866" providerId="ADAL" clId="{4531E013-473D-4648-911B-96B8DADA2326}" dt="2024-01-16T10:25:40.534" v="2861" actId="26606"/>
          <ac:grpSpMkLst>
            <pc:docMk/>
            <pc:sldMk cId="2641228574" sldId="289"/>
            <ac:grpSpMk id="71" creationId="{9DE3F54D-33BC-4382-A2AB-5E002F0F1166}"/>
          </ac:grpSpMkLst>
        </pc:grpChg>
        <pc:grpChg chg="add del">
          <ac:chgData name="PALANIAPPAN Devarajan" userId="0ccb0e75-6f62-4860-b5c8-e1d1cc272866" providerId="ADAL" clId="{4531E013-473D-4648-911B-96B8DADA2326}" dt="2024-01-16T10:27:07.608" v="2874" actId="26606"/>
          <ac:grpSpMkLst>
            <pc:docMk/>
            <pc:sldMk cId="2641228574" sldId="289"/>
            <ac:grpSpMk id="77" creationId="{5FE9FE4C-C9E0-4C54-8010-EA9D29CD4D59}"/>
          </ac:grpSpMkLst>
        </pc:grpChg>
        <pc:grpChg chg="add del">
          <ac:chgData name="PALANIAPPAN Devarajan" userId="0ccb0e75-6f62-4860-b5c8-e1d1cc272866" providerId="ADAL" clId="{4531E013-473D-4648-911B-96B8DADA2326}" dt="2024-01-16T10:27:07.608" v="2874" actId="26606"/>
          <ac:grpSpMkLst>
            <pc:docMk/>
            <pc:sldMk cId="2641228574" sldId="289"/>
            <ac:grpSpMk id="81" creationId="{5FE9FE4C-C9E0-4C54-8010-EA9D29CD4D59}"/>
          </ac:grpSpMkLst>
        </pc:grpChg>
        <pc:grpChg chg="add del">
          <ac:chgData name="PALANIAPPAN Devarajan" userId="0ccb0e75-6f62-4860-b5c8-e1d1cc272866" providerId="ADAL" clId="{4531E013-473D-4648-911B-96B8DADA2326}" dt="2024-01-16T10:26:41.668" v="2868" actId="26606"/>
          <ac:grpSpMkLst>
            <pc:docMk/>
            <pc:sldMk cId="2641228574" sldId="289"/>
            <ac:grpSpMk id="85" creationId="{5FE9FE4C-C9E0-4C54-8010-EA9D29CD4D59}"/>
          </ac:grpSpMkLst>
        </pc:grpChg>
        <pc:picChg chg="mod ord">
          <ac:chgData name="PALANIAPPAN Devarajan" userId="0ccb0e75-6f62-4860-b5c8-e1d1cc272866" providerId="ADAL" clId="{4531E013-473D-4648-911B-96B8DADA2326}" dt="2024-01-16T10:39:39.212" v="2879" actId="1076"/>
          <ac:picMkLst>
            <pc:docMk/>
            <pc:sldMk cId="2641228574" sldId="289"/>
            <ac:picMk id="3" creationId="{60E61091-E525-3F9E-B7D2-C87DEDA55843}"/>
          </ac:picMkLst>
        </pc:picChg>
        <pc:picChg chg="add del mod">
          <ac:chgData name="PALANIAPPAN Devarajan" userId="0ccb0e75-6f62-4860-b5c8-e1d1cc272866" providerId="ADAL" clId="{4531E013-473D-4648-911B-96B8DADA2326}" dt="2024-01-16T10:21:47.622" v="2836"/>
          <ac:picMkLst>
            <pc:docMk/>
            <pc:sldMk cId="2641228574" sldId="289"/>
            <ac:picMk id="4" creationId="{8C78A541-1663-7487-EC1E-D344D6577210}"/>
          </ac:picMkLst>
        </pc:picChg>
        <pc:cxnChg chg="add del">
          <ac:chgData name="PALANIAPPAN Devarajan" userId="0ccb0e75-6f62-4860-b5c8-e1d1cc272866" providerId="ADAL" clId="{4531E013-473D-4648-911B-96B8DADA2326}" dt="2024-01-16T09:20:55.847" v="2304" actId="26606"/>
          <ac:cxnSpMkLst>
            <pc:docMk/>
            <pc:sldMk cId="2641228574" sldId="289"/>
            <ac:cxnSpMk id="34" creationId="{6CF1BAF6-AD41-4082-B212-8A1F9A2E8779}"/>
          </ac:cxnSpMkLst>
        </pc:cxnChg>
        <pc:cxnChg chg="add del">
          <ac:chgData name="PALANIAPPAN Devarajan" userId="0ccb0e75-6f62-4860-b5c8-e1d1cc272866" providerId="ADAL" clId="{4531E013-473D-4648-911B-96B8DADA2326}" dt="2024-01-16T10:23:39.012" v="2843" actId="26606"/>
          <ac:cxnSpMkLst>
            <pc:docMk/>
            <pc:sldMk cId="2641228574" sldId="289"/>
            <ac:cxnSpMk id="44" creationId="{469F4FF8-F8B0-4630-BA1B-0D8B324CD5FF}"/>
          </ac:cxnSpMkLst>
        </pc:cxnChg>
        <pc:cxnChg chg="add del">
          <ac:chgData name="PALANIAPPAN Devarajan" userId="0ccb0e75-6f62-4860-b5c8-e1d1cc272866" providerId="ADAL" clId="{4531E013-473D-4648-911B-96B8DADA2326}" dt="2024-01-16T10:25:40.534" v="2862" actId="26606"/>
          <ac:cxnSpMkLst>
            <pc:docMk/>
            <pc:sldMk cId="2641228574" sldId="289"/>
            <ac:cxnSpMk id="57" creationId="{469F4FF8-F8B0-4630-BA1B-0D8B324CD5FF}"/>
          </ac:cxnSpMkLst>
        </pc:cxnChg>
      </pc:sldChg>
      <pc:sldChg chg="addSp delSp modSp del mod modTransition setBg">
        <pc:chgData name="PALANIAPPAN Devarajan" userId="0ccb0e75-6f62-4860-b5c8-e1d1cc272866" providerId="ADAL" clId="{4531E013-473D-4648-911B-96B8DADA2326}" dt="2024-01-17T10:51:12.025" v="3344" actId="2696"/>
        <pc:sldMkLst>
          <pc:docMk/>
          <pc:sldMk cId="1275256184" sldId="290"/>
        </pc:sldMkLst>
        <pc:spChg chg="add del mod">
          <ac:chgData name="PALANIAPPAN Devarajan" userId="0ccb0e75-6f62-4860-b5c8-e1d1cc272866" providerId="ADAL" clId="{4531E013-473D-4648-911B-96B8DADA2326}" dt="2024-01-06T10:35:06.340" v="409"/>
          <ac:spMkLst>
            <pc:docMk/>
            <pc:sldMk cId="1275256184" sldId="290"/>
            <ac:spMk id="2" creationId="{F156F5CD-4832-DEBF-7382-70222156C8D3}"/>
          </ac:spMkLst>
        </pc:spChg>
        <pc:spChg chg="mod">
          <ac:chgData name="PALANIAPPAN Devarajan" userId="0ccb0e75-6f62-4860-b5c8-e1d1cc272866" providerId="ADAL" clId="{4531E013-473D-4648-911B-96B8DADA2326}" dt="2024-01-16T10:14:27.920" v="2703" actId="207"/>
          <ac:spMkLst>
            <pc:docMk/>
            <pc:sldMk cId="1275256184" sldId="290"/>
            <ac:spMk id="9" creationId="{C5675077-BFF1-36B0-EA6D-B4599DBA7235}"/>
          </ac:spMkLst>
        </pc:spChg>
        <pc:spChg chg="mod">
          <ac:chgData name="PALANIAPPAN Devarajan" userId="0ccb0e75-6f62-4860-b5c8-e1d1cc272866" providerId="ADAL" clId="{4531E013-473D-4648-911B-96B8DADA2326}" dt="2024-01-16T10:14:27.920" v="2703" actId="207"/>
          <ac:spMkLst>
            <pc:docMk/>
            <pc:sldMk cId="1275256184" sldId="290"/>
            <ac:spMk id="10" creationId="{F637796C-75D6-BAA5-036C-0E9E7F85B75D}"/>
          </ac:spMkLst>
        </pc:spChg>
        <pc:spChg chg="mod">
          <ac:chgData name="PALANIAPPAN Devarajan" userId="0ccb0e75-6f62-4860-b5c8-e1d1cc272866" providerId="ADAL" clId="{4531E013-473D-4648-911B-96B8DADA2326}" dt="2024-01-16T10:14:27.920" v="2703" actId="207"/>
          <ac:spMkLst>
            <pc:docMk/>
            <pc:sldMk cId="1275256184" sldId="290"/>
            <ac:spMk id="11" creationId="{6BFBD50A-DBB5-04FA-45B9-183C84E4C983}"/>
          </ac:spMkLst>
        </pc:spChg>
        <pc:spChg chg="mod">
          <ac:chgData name="PALANIAPPAN Devarajan" userId="0ccb0e75-6f62-4860-b5c8-e1d1cc272866" providerId="ADAL" clId="{4531E013-473D-4648-911B-96B8DADA2326}" dt="2024-01-16T10:14:27.920" v="2703" actId="207"/>
          <ac:spMkLst>
            <pc:docMk/>
            <pc:sldMk cId="1275256184" sldId="290"/>
            <ac:spMk id="12" creationId="{E2659E1E-0E9F-DC4F-40A9-CFA17EDF781E}"/>
          </ac:spMkLst>
        </pc:spChg>
        <pc:spChg chg="add del">
          <ac:chgData name="PALANIAPPAN Devarajan" userId="0ccb0e75-6f62-4860-b5c8-e1d1cc272866" providerId="ADAL" clId="{4531E013-473D-4648-911B-96B8DADA2326}" dt="2024-01-16T10:13:54.362" v="2701" actId="26606"/>
          <ac:spMkLst>
            <pc:docMk/>
            <pc:sldMk cId="1275256184" sldId="290"/>
            <ac:spMk id="14" creationId="{A9F529C3-C941-49FD-8C67-82F134F64BDB}"/>
          </ac:spMkLst>
        </pc:spChg>
        <pc:spChg chg="add del">
          <ac:chgData name="PALANIAPPAN Devarajan" userId="0ccb0e75-6f62-4860-b5c8-e1d1cc272866" providerId="ADAL" clId="{4531E013-473D-4648-911B-96B8DADA2326}" dt="2024-01-16T10:13:54.362" v="2701" actId="26606"/>
          <ac:spMkLst>
            <pc:docMk/>
            <pc:sldMk cId="1275256184" sldId="290"/>
            <ac:spMk id="15" creationId="{20586029-32A0-47E5-9AEC-AE3ABA6B94D0}"/>
          </ac:spMkLst>
        </pc:spChg>
        <pc:spChg chg="add del">
          <ac:chgData name="PALANIAPPAN Devarajan" userId="0ccb0e75-6f62-4860-b5c8-e1d1cc272866" providerId="ADAL" clId="{4531E013-473D-4648-911B-96B8DADA2326}" dt="2024-01-16T09:21:30.916" v="2314" actId="26606"/>
          <ac:spMkLst>
            <pc:docMk/>
            <pc:sldMk cId="1275256184" sldId="290"/>
            <ac:spMk id="17" creationId="{22F15A2D-2324-487D-A02A-BF46C5C580EB}"/>
          </ac:spMkLst>
        </pc:spChg>
        <pc:spChg chg="add del">
          <ac:chgData name="PALANIAPPAN Devarajan" userId="0ccb0e75-6f62-4860-b5c8-e1d1cc272866" providerId="ADAL" clId="{4531E013-473D-4648-911B-96B8DADA2326}" dt="2024-01-16T09:21:30.916" v="2314" actId="26606"/>
          <ac:spMkLst>
            <pc:docMk/>
            <pc:sldMk cId="1275256184" sldId="290"/>
            <ac:spMk id="19" creationId="{17A7F34E-D418-47E2-9F86-2C45BBC31210}"/>
          </ac:spMkLst>
        </pc:spChg>
        <pc:spChg chg="add del">
          <ac:chgData name="PALANIAPPAN Devarajan" userId="0ccb0e75-6f62-4860-b5c8-e1d1cc272866" providerId="ADAL" clId="{4531E013-473D-4648-911B-96B8DADA2326}" dt="2024-01-16T09:21:30.916" v="2314" actId="26606"/>
          <ac:spMkLst>
            <pc:docMk/>
            <pc:sldMk cId="1275256184" sldId="290"/>
            <ac:spMk id="21" creationId="{2AEAFA59-923A-4F54-8B49-44C970BCC323}"/>
          </ac:spMkLst>
        </pc:spChg>
        <pc:grpChg chg="add del mod">
          <ac:chgData name="PALANIAPPAN Devarajan" userId="0ccb0e75-6f62-4860-b5c8-e1d1cc272866" providerId="ADAL" clId="{4531E013-473D-4648-911B-96B8DADA2326}" dt="2024-01-16T10:14:27.920" v="2703" actId="207"/>
          <ac:grpSpMkLst>
            <pc:docMk/>
            <pc:sldMk cId="1275256184" sldId="290"/>
            <ac:grpSpMk id="8" creationId="{26176824-7946-6969-3841-DD5C101DF42D}"/>
          </ac:grpSpMkLst>
        </pc:grpChg>
        <pc:picChg chg="mod">
          <ac:chgData name="PALANIAPPAN Devarajan" userId="0ccb0e75-6f62-4860-b5c8-e1d1cc272866" providerId="ADAL" clId="{4531E013-473D-4648-911B-96B8DADA2326}" dt="2024-01-16T10:15:19.522" v="2755" actId="1076"/>
          <ac:picMkLst>
            <pc:docMk/>
            <pc:sldMk cId="1275256184" sldId="290"/>
            <ac:picMk id="3" creationId="{30B81DC1-89AC-20FF-C8F7-ABBDB7536168}"/>
          </ac:picMkLst>
        </pc:picChg>
        <pc:picChg chg="add mod">
          <ac:chgData name="PALANIAPPAN Devarajan" userId="0ccb0e75-6f62-4860-b5c8-e1d1cc272866" providerId="ADAL" clId="{4531E013-473D-4648-911B-96B8DADA2326}" dt="2024-01-16T10:14:38.956" v="2704" actId="1076"/>
          <ac:picMkLst>
            <pc:docMk/>
            <pc:sldMk cId="1275256184" sldId="290"/>
            <ac:picMk id="4" creationId="{492F51BD-CF25-A7CF-8BBD-BC97F5991820}"/>
          </ac:picMkLst>
        </pc:picChg>
        <pc:picChg chg="add del mod">
          <ac:chgData name="PALANIAPPAN Devarajan" userId="0ccb0e75-6f62-4860-b5c8-e1d1cc272866" providerId="ADAL" clId="{4531E013-473D-4648-911B-96B8DADA2326}" dt="2024-01-06T10:35:36.228" v="410" actId="478"/>
          <ac:picMkLst>
            <pc:docMk/>
            <pc:sldMk cId="1275256184" sldId="290"/>
            <ac:picMk id="5" creationId="{C2F0CDC0-03F4-DC0E-3487-9FEB2D31410F}"/>
          </ac:picMkLst>
        </pc:picChg>
        <pc:cxnChg chg="add del">
          <ac:chgData name="PALANIAPPAN Devarajan" userId="0ccb0e75-6f62-4860-b5c8-e1d1cc272866" providerId="ADAL" clId="{4531E013-473D-4648-911B-96B8DADA2326}" dt="2024-01-16T10:13:54.362" v="2701" actId="26606"/>
          <ac:cxnSpMkLst>
            <pc:docMk/>
            <pc:sldMk cId="1275256184" sldId="290"/>
            <ac:cxnSpMk id="16" creationId="{8C730EAB-A532-4295-A302-FB4B90DB9F5E}"/>
          </ac:cxnSpMkLst>
        </pc:cxnChg>
      </pc:sldChg>
      <pc:sldChg chg="modSp del mod">
        <pc:chgData name="PALANIAPPAN Devarajan" userId="0ccb0e75-6f62-4860-b5c8-e1d1cc272866" providerId="ADAL" clId="{4531E013-473D-4648-911B-96B8DADA2326}" dt="2024-01-06T10:39:07.210" v="423" actId="47"/>
        <pc:sldMkLst>
          <pc:docMk/>
          <pc:sldMk cId="1939490636" sldId="294"/>
        </pc:sldMkLst>
        <pc:picChg chg="mod">
          <ac:chgData name="PALANIAPPAN Devarajan" userId="0ccb0e75-6f62-4860-b5c8-e1d1cc272866" providerId="ADAL" clId="{4531E013-473D-4648-911B-96B8DADA2326}" dt="2024-01-06T10:33:27.869" v="401" actId="14100"/>
          <ac:picMkLst>
            <pc:docMk/>
            <pc:sldMk cId="1939490636" sldId="294"/>
            <ac:picMk id="3" creationId="{5D0205B8-8602-E92F-2A91-87AD16A5D1D9}"/>
          </ac:picMkLst>
        </pc:picChg>
      </pc:sldChg>
      <pc:sldChg chg="addSp delSp modSp del mod modTransition setBg">
        <pc:chgData name="PALANIAPPAN Devarajan" userId="0ccb0e75-6f62-4860-b5c8-e1d1cc272866" providerId="ADAL" clId="{4531E013-473D-4648-911B-96B8DADA2326}" dt="2024-01-17T10:51:12.025" v="3344" actId="2696"/>
        <pc:sldMkLst>
          <pc:docMk/>
          <pc:sldMk cId="3477269192" sldId="295"/>
        </pc:sldMkLst>
        <pc:spChg chg="add">
          <ac:chgData name="PALANIAPPAN Devarajan" userId="0ccb0e75-6f62-4860-b5c8-e1d1cc272866" providerId="ADAL" clId="{4531E013-473D-4648-911B-96B8DADA2326}" dt="2024-01-16T09:15:55.552" v="2271" actId="26606"/>
          <ac:spMkLst>
            <pc:docMk/>
            <pc:sldMk cId="3477269192" sldId="295"/>
            <ac:spMk id="14" creationId="{3DAD86CA-8235-409B-982B-5E7A033E2392}"/>
          </ac:spMkLst>
        </pc:spChg>
        <pc:spChg chg="add">
          <ac:chgData name="PALANIAPPAN Devarajan" userId="0ccb0e75-6f62-4860-b5c8-e1d1cc272866" providerId="ADAL" clId="{4531E013-473D-4648-911B-96B8DADA2326}" dt="2024-01-16T09:15:55.552" v="2271" actId="26606"/>
          <ac:spMkLst>
            <pc:docMk/>
            <pc:sldMk cId="3477269192" sldId="295"/>
            <ac:spMk id="15" creationId="{9F234FBA-3501-47B4-AE0C-AA4AFBC8F603}"/>
          </ac:spMkLst>
        </pc:spChg>
        <pc:spChg chg="add">
          <ac:chgData name="PALANIAPPAN Devarajan" userId="0ccb0e75-6f62-4860-b5c8-e1d1cc272866" providerId="ADAL" clId="{4531E013-473D-4648-911B-96B8DADA2326}" dt="2024-01-16T09:15:55.552" v="2271" actId="26606"/>
          <ac:spMkLst>
            <pc:docMk/>
            <pc:sldMk cId="3477269192" sldId="295"/>
            <ac:spMk id="16" creationId="{B5EF893B-0491-416E-9D33-BADE9600792A}"/>
          </ac:spMkLst>
        </pc:spChg>
        <pc:spChg chg="add del">
          <ac:chgData name="PALANIAPPAN Devarajan" userId="0ccb0e75-6f62-4860-b5c8-e1d1cc272866" providerId="ADAL" clId="{4531E013-473D-4648-911B-96B8DADA2326}" dt="2024-01-16T09:15:40.764" v="2266" actId="26606"/>
          <ac:spMkLst>
            <pc:docMk/>
            <pc:sldMk cId="3477269192" sldId="295"/>
            <ac:spMk id="17" creationId="{63644BFD-D22E-4019-B666-387DA51AEAFD}"/>
          </ac:spMkLst>
        </pc:spChg>
        <pc:spChg chg="add del">
          <ac:chgData name="PALANIAPPAN Devarajan" userId="0ccb0e75-6f62-4860-b5c8-e1d1cc272866" providerId="ADAL" clId="{4531E013-473D-4648-911B-96B8DADA2326}" dt="2024-01-16T09:15:40.764" v="2266" actId="26606"/>
          <ac:spMkLst>
            <pc:docMk/>
            <pc:sldMk cId="3477269192" sldId="295"/>
            <ac:spMk id="23" creationId="{3776B14B-F2F4-4825-8DA8-8C7A0F2B3960}"/>
          </ac:spMkLst>
        </pc:spChg>
        <pc:spChg chg="add del">
          <ac:chgData name="PALANIAPPAN Devarajan" userId="0ccb0e75-6f62-4860-b5c8-e1d1cc272866" providerId="ADAL" clId="{4531E013-473D-4648-911B-96B8DADA2326}" dt="2024-01-16T09:15:49.884" v="2268" actId="26606"/>
          <ac:spMkLst>
            <pc:docMk/>
            <pc:sldMk cId="3477269192" sldId="295"/>
            <ac:spMk id="25" creationId="{3DAD86CA-8235-409B-982B-5E7A033E2392}"/>
          </ac:spMkLst>
        </pc:spChg>
        <pc:spChg chg="add del">
          <ac:chgData name="PALANIAPPAN Devarajan" userId="0ccb0e75-6f62-4860-b5c8-e1d1cc272866" providerId="ADAL" clId="{4531E013-473D-4648-911B-96B8DADA2326}" dt="2024-01-16T09:15:49.884" v="2268" actId="26606"/>
          <ac:spMkLst>
            <pc:docMk/>
            <pc:sldMk cId="3477269192" sldId="295"/>
            <ac:spMk id="26" creationId="{9F234FBA-3501-47B4-AE0C-AA4AFBC8F603}"/>
          </ac:spMkLst>
        </pc:spChg>
        <pc:spChg chg="add del">
          <ac:chgData name="PALANIAPPAN Devarajan" userId="0ccb0e75-6f62-4860-b5c8-e1d1cc272866" providerId="ADAL" clId="{4531E013-473D-4648-911B-96B8DADA2326}" dt="2024-01-16T09:15:49.884" v="2268" actId="26606"/>
          <ac:spMkLst>
            <pc:docMk/>
            <pc:sldMk cId="3477269192" sldId="295"/>
            <ac:spMk id="27" creationId="{B5EF893B-0491-416E-9D33-BADE9600792A}"/>
          </ac:spMkLst>
        </pc:spChg>
        <pc:spChg chg="add del">
          <ac:chgData name="PALANIAPPAN Devarajan" userId="0ccb0e75-6f62-4860-b5c8-e1d1cc272866" providerId="ADAL" clId="{4531E013-473D-4648-911B-96B8DADA2326}" dt="2024-01-16T09:15:50.933" v="2270" actId="26606"/>
          <ac:spMkLst>
            <pc:docMk/>
            <pc:sldMk cId="3477269192" sldId="295"/>
            <ac:spMk id="30" creationId="{63644BFD-D22E-4019-B666-387DA51AEAFD}"/>
          </ac:spMkLst>
        </pc:spChg>
        <pc:spChg chg="add del">
          <ac:chgData name="PALANIAPPAN Devarajan" userId="0ccb0e75-6f62-4860-b5c8-e1d1cc272866" providerId="ADAL" clId="{4531E013-473D-4648-911B-96B8DADA2326}" dt="2024-01-16T09:15:50.933" v="2270" actId="26606"/>
          <ac:spMkLst>
            <pc:docMk/>
            <pc:sldMk cId="3477269192" sldId="295"/>
            <ac:spMk id="32" creationId="{3776B14B-F2F4-4825-8DA8-8C7A0F2B3960}"/>
          </ac:spMkLst>
        </pc:spChg>
        <pc:grpChg chg="add del">
          <ac:chgData name="PALANIAPPAN Devarajan" userId="0ccb0e75-6f62-4860-b5c8-e1d1cc272866" providerId="ADAL" clId="{4531E013-473D-4648-911B-96B8DADA2326}" dt="2024-01-16T09:15:55.552" v="2271" actId="26606"/>
          <ac:grpSpMkLst>
            <pc:docMk/>
            <pc:sldMk cId="3477269192" sldId="295"/>
            <ac:grpSpMk id="8" creationId="{26176824-7946-6969-3841-DD5C101DF42D}"/>
          </ac:grpSpMkLst>
        </pc:grpChg>
        <pc:grpChg chg="add del">
          <ac:chgData name="PALANIAPPAN Devarajan" userId="0ccb0e75-6f62-4860-b5c8-e1d1cc272866" providerId="ADAL" clId="{4531E013-473D-4648-911B-96B8DADA2326}" dt="2024-01-16T09:15:40.764" v="2266" actId="26606"/>
          <ac:grpSpMkLst>
            <pc:docMk/>
            <pc:sldMk cId="3477269192" sldId="295"/>
            <ac:grpSpMk id="19" creationId="{5FE9FE4C-C9E0-4C54-8010-EA9D29CD4D59}"/>
          </ac:grpSpMkLst>
        </pc:grpChg>
        <pc:grpChg chg="add del">
          <ac:chgData name="PALANIAPPAN Devarajan" userId="0ccb0e75-6f62-4860-b5c8-e1d1cc272866" providerId="ADAL" clId="{4531E013-473D-4648-911B-96B8DADA2326}" dt="2024-01-16T09:15:50.933" v="2270" actId="26606"/>
          <ac:grpSpMkLst>
            <pc:docMk/>
            <pc:sldMk cId="3477269192" sldId="295"/>
            <ac:grpSpMk id="31" creationId="{5FE9FE4C-C9E0-4C54-8010-EA9D29CD4D59}"/>
          </ac:grpSpMkLst>
        </pc:grpChg>
        <pc:picChg chg="mod">
          <ac:chgData name="PALANIAPPAN Devarajan" userId="0ccb0e75-6f62-4860-b5c8-e1d1cc272866" providerId="ADAL" clId="{4531E013-473D-4648-911B-96B8DADA2326}" dt="2024-01-16T09:16:17.376" v="2275" actId="14100"/>
          <ac:picMkLst>
            <pc:docMk/>
            <pc:sldMk cId="3477269192" sldId="295"/>
            <ac:picMk id="3" creationId="{B9D7EDC1-21A6-53F3-EEA8-92B763346FD5}"/>
          </ac:picMkLst>
        </pc:picChg>
        <pc:cxnChg chg="add">
          <ac:chgData name="PALANIAPPAN Devarajan" userId="0ccb0e75-6f62-4860-b5c8-e1d1cc272866" providerId="ADAL" clId="{4531E013-473D-4648-911B-96B8DADA2326}" dt="2024-01-16T09:15:55.552" v="2271" actId="26606"/>
          <ac:cxnSpMkLst>
            <pc:docMk/>
            <pc:sldMk cId="3477269192" sldId="295"/>
            <ac:cxnSpMk id="18" creationId="{469F4FF8-F8B0-4630-BA1B-0D8B324CD5FF}"/>
          </ac:cxnSpMkLst>
        </pc:cxnChg>
        <pc:cxnChg chg="add del">
          <ac:chgData name="PALANIAPPAN Devarajan" userId="0ccb0e75-6f62-4860-b5c8-e1d1cc272866" providerId="ADAL" clId="{4531E013-473D-4648-911B-96B8DADA2326}" dt="2024-01-16T09:15:49.884" v="2268" actId="26606"/>
          <ac:cxnSpMkLst>
            <pc:docMk/>
            <pc:sldMk cId="3477269192" sldId="295"/>
            <ac:cxnSpMk id="28" creationId="{469F4FF8-F8B0-4630-BA1B-0D8B324CD5FF}"/>
          </ac:cxnSpMkLst>
        </pc:cxnChg>
      </pc:sldChg>
      <pc:sldChg chg="addSp delSp modSp del mod ord modTransition setBg">
        <pc:chgData name="PALANIAPPAN Devarajan" userId="0ccb0e75-6f62-4860-b5c8-e1d1cc272866" providerId="ADAL" clId="{4531E013-473D-4648-911B-96B8DADA2326}" dt="2024-01-17T10:51:12.025" v="3344" actId="2696"/>
        <pc:sldMkLst>
          <pc:docMk/>
          <pc:sldMk cId="1370336890" sldId="297"/>
        </pc:sldMkLst>
        <pc:spChg chg="add del">
          <ac:chgData name="PALANIAPPAN Devarajan" userId="0ccb0e75-6f62-4860-b5c8-e1d1cc272866" providerId="ADAL" clId="{4531E013-473D-4648-911B-96B8DADA2326}" dt="2024-01-16T07:42:26.129" v="2243" actId="26606"/>
          <ac:spMkLst>
            <pc:docMk/>
            <pc:sldMk cId="1370336890" sldId="297"/>
            <ac:spMk id="14" creationId="{22F15A2D-2324-487D-A02A-BF46C5C580EB}"/>
          </ac:spMkLst>
        </pc:spChg>
        <pc:spChg chg="add del">
          <ac:chgData name="PALANIAPPAN Devarajan" userId="0ccb0e75-6f62-4860-b5c8-e1d1cc272866" providerId="ADAL" clId="{4531E013-473D-4648-911B-96B8DADA2326}" dt="2024-01-16T07:42:26.129" v="2243" actId="26606"/>
          <ac:spMkLst>
            <pc:docMk/>
            <pc:sldMk cId="1370336890" sldId="297"/>
            <ac:spMk id="15" creationId="{17A7F34E-D418-47E2-9F86-2C45BBC31210}"/>
          </ac:spMkLst>
        </pc:spChg>
        <pc:spChg chg="add del">
          <ac:chgData name="PALANIAPPAN Devarajan" userId="0ccb0e75-6f62-4860-b5c8-e1d1cc272866" providerId="ADAL" clId="{4531E013-473D-4648-911B-96B8DADA2326}" dt="2024-01-16T07:42:26.129" v="2243" actId="26606"/>
          <ac:spMkLst>
            <pc:docMk/>
            <pc:sldMk cId="1370336890" sldId="297"/>
            <ac:spMk id="16" creationId="{2AEAFA59-923A-4F54-8B49-44C970BCC323}"/>
          </ac:spMkLst>
        </pc:spChg>
        <pc:spChg chg="add del">
          <ac:chgData name="PALANIAPPAN Devarajan" userId="0ccb0e75-6f62-4860-b5c8-e1d1cc272866" providerId="ADAL" clId="{4531E013-473D-4648-911B-96B8DADA2326}" dt="2024-01-16T07:41:30.858" v="2234" actId="26606"/>
          <ac:spMkLst>
            <pc:docMk/>
            <pc:sldMk cId="1370336890" sldId="297"/>
            <ac:spMk id="17" creationId="{3DAD86CA-8235-409B-982B-5E7A033E2392}"/>
          </ac:spMkLst>
        </pc:spChg>
        <pc:spChg chg="add del">
          <ac:chgData name="PALANIAPPAN Devarajan" userId="0ccb0e75-6f62-4860-b5c8-e1d1cc272866" providerId="ADAL" clId="{4531E013-473D-4648-911B-96B8DADA2326}" dt="2024-01-16T07:42:15.430" v="2242" actId="26606"/>
          <ac:spMkLst>
            <pc:docMk/>
            <pc:sldMk cId="1370336890" sldId="297"/>
            <ac:spMk id="18" creationId="{3DAD86CA-8235-409B-982B-5E7A033E2392}"/>
          </ac:spMkLst>
        </pc:spChg>
        <pc:spChg chg="add del">
          <ac:chgData name="PALANIAPPAN Devarajan" userId="0ccb0e75-6f62-4860-b5c8-e1d1cc272866" providerId="ADAL" clId="{4531E013-473D-4648-911B-96B8DADA2326}" dt="2024-01-16T07:41:30.858" v="2234" actId="26606"/>
          <ac:spMkLst>
            <pc:docMk/>
            <pc:sldMk cId="1370336890" sldId="297"/>
            <ac:spMk id="19" creationId="{9F234FBA-3501-47B4-AE0C-AA4AFBC8F603}"/>
          </ac:spMkLst>
        </pc:spChg>
        <pc:spChg chg="add del">
          <ac:chgData name="PALANIAPPAN Devarajan" userId="0ccb0e75-6f62-4860-b5c8-e1d1cc272866" providerId="ADAL" clId="{4531E013-473D-4648-911B-96B8DADA2326}" dt="2024-01-16T07:42:15.430" v="2242" actId="26606"/>
          <ac:spMkLst>
            <pc:docMk/>
            <pc:sldMk cId="1370336890" sldId="297"/>
            <ac:spMk id="20" creationId="{9F234FBA-3501-47B4-AE0C-AA4AFBC8F603}"/>
          </ac:spMkLst>
        </pc:spChg>
        <pc:spChg chg="add del">
          <ac:chgData name="PALANIAPPAN Devarajan" userId="0ccb0e75-6f62-4860-b5c8-e1d1cc272866" providerId="ADAL" clId="{4531E013-473D-4648-911B-96B8DADA2326}" dt="2024-01-16T07:41:30.858" v="2234" actId="26606"/>
          <ac:spMkLst>
            <pc:docMk/>
            <pc:sldMk cId="1370336890" sldId="297"/>
            <ac:spMk id="21" creationId="{B5EF893B-0491-416E-9D33-BADE9600792A}"/>
          </ac:spMkLst>
        </pc:spChg>
        <pc:spChg chg="add">
          <ac:chgData name="PALANIAPPAN Devarajan" userId="0ccb0e75-6f62-4860-b5c8-e1d1cc272866" providerId="ADAL" clId="{4531E013-473D-4648-911B-96B8DADA2326}" dt="2024-01-16T07:42:26.129" v="2243" actId="26606"/>
          <ac:spMkLst>
            <pc:docMk/>
            <pc:sldMk cId="1370336890" sldId="297"/>
            <ac:spMk id="22" creationId="{22F15A2D-2324-487D-A02A-BF46C5C580EB}"/>
          </ac:spMkLst>
        </pc:spChg>
        <pc:spChg chg="add">
          <ac:chgData name="PALANIAPPAN Devarajan" userId="0ccb0e75-6f62-4860-b5c8-e1d1cc272866" providerId="ADAL" clId="{4531E013-473D-4648-911B-96B8DADA2326}" dt="2024-01-16T07:42:26.129" v="2243" actId="26606"/>
          <ac:spMkLst>
            <pc:docMk/>
            <pc:sldMk cId="1370336890" sldId="297"/>
            <ac:spMk id="24" creationId="{17A7F34E-D418-47E2-9F86-2C45BBC31210}"/>
          </ac:spMkLst>
        </pc:spChg>
        <pc:spChg chg="add del">
          <ac:chgData name="PALANIAPPAN Devarajan" userId="0ccb0e75-6f62-4860-b5c8-e1d1cc272866" providerId="ADAL" clId="{4531E013-473D-4648-911B-96B8DADA2326}" dt="2024-01-16T07:42:15.430" v="2242" actId="26606"/>
          <ac:spMkLst>
            <pc:docMk/>
            <pc:sldMk cId="1370336890" sldId="297"/>
            <ac:spMk id="25" creationId="{B5EF893B-0491-416E-9D33-BADE9600792A}"/>
          </ac:spMkLst>
        </pc:spChg>
        <pc:spChg chg="add">
          <ac:chgData name="PALANIAPPAN Devarajan" userId="0ccb0e75-6f62-4860-b5c8-e1d1cc272866" providerId="ADAL" clId="{4531E013-473D-4648-911B-96B8DADA2326}" dt="2024-01-16T07:42:26.129" v="2243" actId="26606"/>
          <ac:spMkLst>
            <pc:docMk/>
            <pc:sldMk cId="1370336890" sldId="297"/>
            <ac:spMk id="26" creationId="{2AEAFA59-923A-4F54-8B49-44C970BCC323}"/>
          </ac:spMkLst>
        </pc:spChg>
        <pc:grpChg chg="add del">
          <ac:chgData name="PALANIAPPAN Devarajan" userId="0ccb0e75-6f62-4860-b5c8-e1d1cc272866" providerId="ADAL" clId="{4531E013-473D-4648-911B-96B8DADA2326}" dt="2024-01-16T07:41:45.462" v="2235" actId="26606"/>
          <ac:grpSpMkLst>
            <pc:docMk/>
            <pc:sldMk cId="1370336890" sldId="297"/>
            <ac:grpSpMk id="8" creationId="{26176824-7946-6969-3841-DD5C101DF42D}"/>
          </ac:grpSpMkLst>
        </pc:grpChg>
        <pc:picChg chg="mod">
          <ac:chgData name="PALANIAPPAN Devarajan" userId="0ccb0e75-6f62-4860-b5c8-e1d1cc272866" providerId="ADAL" clId="{4531E013-473D-4648-911B-96B8DADA2326}" dt="2024-01-16T07:45:15.860" v="2261" actId="1076"/>
          <ac:picMkLst>
            <pc:docMk/>
            <pc:sldMk cId="1370336890" sldId="297"/>
            <ac:picMk id="3" creationId="{B703D987-4550-42CC-EAD7-11FA76904532}"/>
          </ac:picMkLst>
        </pc:picChg>
        <pc:cxnChg chg="add del">
          <ac:chgData name="PALANIAPPAN Devarajan" userId="0ccb0e75-6f62-4860-b5c8-e1d1cc272866" providerId="ADAL" clId="{4531E013-473D-4648-911B-96B8DADA2326}" dt="2024-01-16T07:41:30.858" v="2234" actId="26606"/>
          <ac:cxnSpMkLst>
            <pc:docMk/>
            <pc:sldMk cId="1370336890" sldId="297"/>
            <ac:cxnSpMk id="23" creationId="{469F4FF8-F8B0-4630-BA1B-0D8B324CD5FF}"/>
          </ac:cxnSpMkLst>
        </pc:cxnChg>
        <pc:cxnChg chg="add del">
          <ac:chgData name="PALANIAPPAN Devarajan" userId="0ccb0e75-6f62-4860-b5c8-e1d1cc272866" providerId="ADAL" clId="{4531E013-473D-4648-911B-96B8DADA2326}" dt="2024-01-16T07:42:15.430" v="2242" actId="26606"/>
          <ac:cxnSpMkLst>
            <pc:docMk/>
            <pc:sldMk cId="1370336890" sldId="297"/>
            <ac:cxnSpMk id="27" creationId="{469F4FF8-F8B0-4630-BA1B-0D8B324CD5FF}"/>
          </ac:cxnSpMkLst>
        </pc:cxnChg>
      </pc:sldChg>
      <pc:sldChg chg="addSp delSp modSp del mod modTransition setBg">
        <pc:chgData name="PALANIAPPAN Devarajan" userId="0ccb0e75-6f62-4860-b5c8-e1d1cc272866" providerId="ADAL" clId="{4531E013-473D-4648-911B-96B8DADA2326}" dt="2024-01-16T12:52:10.311" v="3131" actId="47"/>
        <pc:sldMkLst>
          <pc:docMk/>
          <pc:sldMk cId="259898714" sldId="299"/>
        </pc:sldMkLst>
        <pc:spChg chg="add del">
          <ac:chgData name="PALANIAPPAN Devarajan" userId="0ccb0e75-6f62-4860-b5c8-e1d1cc272866" providerId="ADAL" clId="{4531E013-473D-4648-911B-96B8DADA2326}" dt="2024-01-16T07:28:18.947" v="2140" actId="26606"/>
          <ac:spMkLst>
            <pc:docMk/>
            <pc:sldMk cId="259898714" sldId="299"/>
            <ac:spMk id="22" creationId="{63644BFD-D22E-4019-B666-387DA51AEAFD}"/>
          </ac:spMkLst>
        </pc:spChg>
        <pc:spChg chg="add del">
          <ac:chgData name="PALANIAPPAN Devarajan" userId="0ccb0e75-6f62-4860-b5c8-e1d1cc272866" providerId="ADAL" clId="{4531E013-473D-4648-911B-96B8DADA2326}" dt="2024-01-16T07:28:18.947" v="2140" actId="26606"/>
          <ac:spMkLst>
            <pc:docMk/>
            <pc:sldMk cId="259898714" sldId="299"/>
            <ac:spMk id="28" creationId="{3776B14B-F2F4-4825-8DA8-8C7A0F2B3960}"/>
          </ac:spMkLst>
        </pc:spChg>
        <pc:spChg chg="add">
          <ac:chgData name="PALANIAPPAN Devarajan" userId="0ccb0e75-6f62-4860-b5c8-e1d1cc272866" providerId="ADAL" clId="{4531E013-473D-4648-911B-96B8DADA2326}" dt="2024-01-16T07:28:18.947" v="2140" actId="26606"/>
          <ac:spMkLst>
            <pc:docMk/>
            <pc:sldMk cId="259898714" sldId="299"/>
            <ac:spMk id="33" creationId="{3DAD86CA-8235-409B-982B-5E7A033E2392}"/>
          </ac:spMkLst>
        </pc:spChg>
        <pc:spChg chg="add">
          <ac:chgData name="PALANIAPPAN Devarajan" userId="0ccb0e75-6f62-4860-b5c8-e1d1cc272866" providerId="ADAL" clId="{4531E013-473D-4648-911B-96B8DADA2326}" dt="2024-01-16T07:28:18.947" v="2140" actId="26606"/>
          <ac:spMkLst>
            <pc:docMk/>
            <pc:sldMk cId="259898714" sldId="299"/>
            <ac:spMk id="35" creationId="{9F234FBA-3501-47B4-AE0C-AA4AFBC8F603}"/>
          </ac:spMkLst>
        </pc:spChg>
        <pc:spChg chg="add">
          <ac:chgData name="PALANIAPPAN Devarajan" userId="0ccb0e75-6f62-4860-b5c8-e1d1cc272866" providerId="ADAL" clId="{4531E013-473D-4648-911B-96B8DADA2326}" dt="2024-01-16T07:28:18.947" v="2140" actId="26606"/>
          <ac:spMkLst>
            <pc:docMk/>
            <pc:sldMk cId="259898714" sldId="299"/>
            <ac:spMk id="37" creationId="{B5EF893B-0491-416E-9D33-BADE9600792A}"/>
          </ac:spMkLst>
        </pc:spChg>
        <pc:grpChg chg="del">
          <ac:chgData name="PALANIAPPAN Devarajan" userId="0ccb0e75-6f62-4860-b5c8-e1d1cc272866" providerId="ADAL" clId="{4531E013-473D-4648-911B-96B8DADA2326}" dt="2024-01-16T07:27:32.420" v="2132" actId="26606"/>
          <ac:grpSpMkLst>
            <pc:docMk/>
            <pc:sldMk cId="259898714" sldId="299"/>
            <ac:grpSpMk id="13" creationId="{26176824-7946-6969-3841-DD5C101DF42D}"/>
          </ac:grpSpMkLst>
        </pc:grpChg>
        <pc:grpChg chg="add del">
          <ac:chgData name="PALANIAPPAN Devarajan" userId="0ccb0e75-6f62-4860-b5c8-e1d1cc272866" providerId="ADAL" clId="{4531E013-473D-4648-911B-96B8DADA2326}" dt="2024-01-16T07:28:18.947" v="2140" actId="26606"/>
          <ac:grpSpMkLst>
            <pc:docMk/>
            <pc:sldMk cId="259898714" sldId="299"/>
            <ac:grpSpMk id="24" creationId="{5FE9FE4C-C9E0-4C54-8010-EA9D29CD4D59}"/>
          </ac:grpSpMkLst>
        </pc:grpChg>
        <pc:picChg chg="mod">
          <ac:chgData name="PALANIAPPAN Devarajan" userId="0ccb0e75-6f62-4860-b5c8-e1d1cc272866" providerId="ADAL" clId="{4531E013-473D-4648-911B-96B8DADA2326}" dt="2024-01-16T07:28:18.947" v="2140" actId="26606"/>
          <ac:picMkLst>
            <pc:docMk/>
            <pc:sldMk cId="259898714" sldId="299"/>
            <ac:picMk id="3" creationId="{397A9B74-F95B-8AE0-69D9-5096AC9625D6}"/>
          </ac:picMkLst>
        </pc:picChg>
        <pc:cxnChg chg="add">
          <ac:chgData name="PALANIAPPAN Devarajan" userId="0ccb0e75-6f62-4860-b5c8-e1d1cc272866" providerId="ADAL" clId="{4531E013-473D-4648-911B-96B8DADA2326}" dt="2024-01-16T07:28:18.947" v="2140" actId="26606"/>
          <ac:cxnSpMkLst>
            <pc:docMk/>
            <pc:sldMk cId="259898714" sldId="299"/>
            <ac:cxnSpMk id="39" creationId="{469F4FF8-F8B0-4630-BA1B-0D8B324CD5FF}"/>
          </ac:cxnSpMkLst>
        </pc:cxnChg>
      </pc:sldChg>
      <pc:sldChg chg="addSp delSp modSp mod ord modTransition setBg">
        <pc:chgData name="PALANIAPPAN Devarajan" userId="0ccb0e75-6f62-4860-b5c8-e1d1cc272866" providerId="ADAL" clId="{4531E013-473D-4648-911B-96B8DADA2326}" dt="2024-01-17T10:48:42.226" v="3338"/>
        <pc:sldMkLst>
          <pc:docMk/>
          <pc:sldMk cId="8227502" sldId="300"/>
        </pc:sldMkLst>
        <pc:spChg chg="add del">
          <ac:chgData name="PALANIAPPAN Devarajan" userId="0ccb0e75-6f62-4860-b5c8-e1d1cc272866" providerId="ADAL" clId="{4531E013-473D-4648-911B-96B8DADA2326}" dt="2024-01-16T07:36:23.210" v="2194" actId="26606"/>
          <ac:spMkLst>
            <pc:docMk/>
            <pc:sldMk cId="8227502" sldId="300"/>
            <ac:spMk id="62" creationId="{3DAD86CA-8235-409B-982B-5E7A033E2392}"/>
          </ac:spMkLst>
        </pc:spChg>
        <pc:spChg chg="add del">
          <ac:chgData name="PALANIAPPAN Devarajan" userId="0ccb0e75-6f62-4860-b5c8-e1d1cc272866" providerId="ADAL" clId="{4531E013-473D-4648-911B-96B8DADA2326}" dt="2024-01-16T07:36:23.210" v="2194" actId="26606"/>
          <ac:spMkLst>
            <pc:docMk/>
            <pc:sldMk cId="8227502" sldId="300"/>
            <ac:spMk id="64" creationId="{9F234FBA-3501-47B4-AE0C-AA4AFBC8F603}"/>
          </ac:spMkLst>
        </pc:spChg>
        <pc:spChg chg="add del">
          <ac:chgData name="PALANIAPPAN Devarajan" userId="0ccb0e75-6f62-4860-b5c8-e1d1cc272866" providerId="ADAL" clId="{4531E013-473D-4648-911B-96B8DADA2326}" dt="2024-01-16T07:36:23.210" v="2194" actId="26606"/>
          <ac:spMkLst>
            <pc:docMk/>
            <pc:sldMk cId="8227502" sldId="300"/>
            <ac:spMk id="66" creationId="{B5EF893B-0491-416E-9D33-BADE9600792A}"/>
          </ac:spMkLst>
        </pc:spChg>
        <pc:spChg chg="add">
          <ac:chgData name="PALANIAPPAN Devarajan" userId="0ccb0e75-6f62-4860-b5c8-e1d1cc272866" providerId="ADAL" clId="{4531E013-473D-4648-911B-96B8DADA2326}" dt="2024-01-16T07:36:23.225" v="2195" actId="26606"/>
          <ac:spMkLst>
            <pc:docMk/>
            <pc:sldMk cId="8227502" sldId="300"/>
            <ac:spMk id="70" creationId="{6D5872A3-CFF8-4F36-8446-6F1B04585A91}"/>
          </ac:spMkLst>
        </pc:spChg>
        <pc:spChg chg="add">
          <ac:chgData name="PALANIAPPAN Devarajan" userId="0ccb0e75-6f62-4860-b5c8-e1d1cc272866" providerId="ADAL" clId="{4531E013-473D-4648-911B-96B8DADA2326}" dt="2024-01-16T07:36:23.225" v="2195" actId="26606"/>
          <ac:spMkLst>
            <pc:docMk/>
            <pc:sldMk cId="8227502" sldId="300"/>
            <ac:spMk id="73" creationId="{5E2C537D-FECA-4C7F-A65B-F82518B3A196}"/>
          </ac:spMkLst>
        </pc:spChg>
        <pc:grpChg chg="add del">
          <ac:chgData name="PALANIAPPAN Devarajan" userId="0ccb0e75-6f62-4860-b5c8-e1d1cc272866" providerId="ADAL" clId="{4531E013-473D-4648-911B-96B8DADA2326}" dt="2024-01-16T07:36:23.225" v="2195" actId="26606"/>
          <ac:grpSpMkLst>
            <pc:docMk/>
            <pc:sldMk cId="8227502" sldId="300"/>
            <ac:grpSpMk id="55" creationId="{26176824-7946-6969-3841-DD5C101DF42D}"/>
          </ac:grpSpMkLst>
        </pc:grpChg>
        <pc:grpChg chg="add">
          <ac:chgData name="PALANIAPPAN Devarajan" userId="0ccb0e75-6f62-4860-b5c8-e1d1cc272866" providerId="ADAL" clId="{4531E013-473D-4648-911B-96B8DADA2326}" dt="2024-01-16T07:36:23.225" v="2195" actId="26606"/>
          <ac:grpSpMkLst>
            <pc:docMk/>
            <pc:sldMk cId="8227502" sldId="300"/>
            <ac:grpSpMk id="71" creationId="{47EC0934-1503-4296-A688-FC4E83E3F60F}"/>
          </ac:grpSpMkLst>
        </pc:grpChg>
        <pc:picChg chg="mod">
          <ac:chgData name="PALANIAPPAN Devarajan" userId="0ccb0e75-6f62-4860-b5c8-e1d1cc272866" providerId="ADAL" clId="{4531E013-473D-4648-911B-96B8DADA2326}" dt="2024-01-16T07:36:23.225" v="2195" actId="26606"/>
          <ac:picMkLst>
            <pc:docMk/>
            <pc:sldMk cId="8227502" sldId="300"/>
            <ac:picMk id="3" creationId="{E516D7B5-0D6E-1236-D580-931EFB4423F2}"/>
          </ac:picMkLst>
        </pc:picChg>
        <pc:cxnChg chg="add del">
          <ac:chgData name="PALANIAPPAN Devarajan" userId="0ccb0e75-6f62-4860-b5c8-e1d1cc272866" providerId="ADAL" clId="{4531E013-473D-4648-911B-96B8DADA2326}" dt="2024-01-16T07:36:23.210" v="2194" actId="26606"/>
          <ac:cxnSpMkLst>
            <pc:docMk/>
            <pc:sldMk cId="8227502" sldId="300"/>
            <ac:cxnSpMk id="68" creationId="{469F4FF8-F8B0-4630-BA1B-0D8B324CD5FF}"/>
          </ac:cxnSpMkLst>
        </pc:cxnChg>
      </pc:sldChg>
      <pc:sldChg chg="modSp del mod modTransition">
        <pc:chgData name="PALANIAPPAN Devarajan" userId="0ccb0e75-6f62-4860-b5c8-e1d1cc272866" providerId="ADAL" clId="{4531E013-473D-4648-911B-96B8DADA2326}" dt="2024-01-17T10:51:12.025" v="3344" actId="2696"/>
        <pc:sldMkLst>
          <pc:docMk/>
          <pc:sldMk cId="3209124286" sldId="303"/>
        </pc:sldMkLst>
        <pc:picChg chg="mod">
          <ac:chgData name="PALANIAPPAN Devarajan" userId="0ccb0e75-6f62-4860-b5c8-e1d1cc272866" providerId="ADAL" clId="{4531E013-473D-4648-911B-96B8DADA2326}" dt="2024-01-16T09:28:13.221" v="2381" actId="1076"/>
          <ac:picMkLst>
            <pc:docMk/>
            <pc:sldMk cId="3209124286" sldId="303"/>
            <ac:picMk id="3" creationId="{23872EEB-571B-D41C-7002-6D52C9274246}"/>
          </ac:picMkLst>
        </pc:picChg>
      </pc:sldChg>
      <pc:sldChg chg="addSp delSp modSp del mod modTransition setBg">
        <pc:chgData name="PALANIAPPAN Devarajan" userId="0ccb0e75-6f62-4860-b5c8-e1d1cc272866" providerId="ADAL" clId="{4531E013-473D-4648-911B-96B8DADA2326}" dt="2024-01-17T10:51:12.025" v="3344" actId="2696"/>
        <pc:sldMkLst>
          <pc:docMk/>
          <pc:sldMk cId="2147330212" sldId="304"/>
        </pc:sldMkLst>
        <pc:spChg chg="add del">
          <ac:chgData name="PALANIAPPAN Devarajan" userId="0ccb0e75-6f62-4860-b5c8-e1d1cc272866" providerId="ADAL" clId="{4531E013-473D-4648-911B-96B8DADA2326}" dt="2024-01-16T09:27:42.201" v="2376" actId="26606"/>
          <ac:spMkLst>
            <pc:docMk/>
            <pc:sldMk cId="2147330212" sldId="304"/>
            <ac:spMk id="9" creationId="{2215C6C6-E45C-4179-9FC1-E8A4C1D47430}"/>
          </ac:spMkLst>
        </pc:spChg>
        <pc:spChg chg="add del">
          <ac:chgData name="PALANIAPPAN Devarajan" userId="0ccb0e75-6f62-4860-b5c8-e1d1cc272866" providerId="ADAL" clId="{4531E013-473D-4648-911B-96B8DADA2326}" dt="2024-01-16T09:27:42.201" v="2376" actId="26606"/>
          <ac:spMkLst>
            <pc:docMk/>
            <pc:sldMk cId="2147330212" sldId="304"/>
            <ac:spMk id="18" creationId="{3776B14B-F2F4-4825-8DA8-8C7A0F2B3960}"/>
          </ac:spMkLst>
        </pc:spChg>
        <pc:grpChg chg="add del">
          <ac:chgData name="PALANIAPPAN Devarajan" userId="0ccb0e75-6f62-4860-b5c8-e1d1cc272866" providerId="ADAL" clId="{4531E013-473D-4648-911B-96B8DADA2326}" dt="2024-01-16T09:27:42.201" v="2376" actId="26606"/>
          <ac:grpSpMkLst>
            <pc:docMk/>
            <pc:sldMk cId="2147330212" sldId="304"/>
            <ac:grpSpMk id="14" creationId="{5FE9FE4C-C9E0-4C54-8010-EA9D29CD4D59}"/>
          </ac:grpSpMkLst>
        </pc:grpChg>
        <pc:picChg chg="mod">
          <ac:chgData name="PALANIAPPAN Devarajan" userId="0ccb0e75-6f62-4860-b5c8-e1d1cc272866" providerId="ADAL" clId="{4531E013-473D-4648-911B-96B8DADA2326}" dt="2024-01-16T09:27:50.566" v="2377" actId="1076"/>
          <ac:picMkLst>
            <pc:docMk/>
            <pc:sldMk cId="2147330212" sldId="304"/>
            <ac:picMk id="7" creationId="{B35F31CC-2070-0177-EC57-177CE7B3F61C}"/>
          </ac:picMkLst>
        </pc:picChg>
      </pc:sldChg>
      <pc:sldChg chg="addSp delSp modSp mod modTransition setBg">
        <pc:chgData name="PALANIAPPAN Devarajan" userId="0ccb0e75-6f62-4860-b5c8-e1d1cc272866" providerId="ADAL" clId="{4531E013-473D-4648-911B-96B8DADA2326}" dt="2024-01-16T12:48:08.127" v="3130"/>
        <pc:sldMkLst>
          <pc:docMk/>
          <pc:sldMk cId="3436762253" sldId="305"/>
        </pc:sldMkLst>
        <pc:spChg chg="add del">
          <ac:chgData name="PALANIAPPAN Devarajan" userId="0ccb0e75-6f62-4860-b5c8-e1d1cc272866" providerId="ADAL" clId="{4531E013-473D-4648-911B-96B8DADA2326}" dt="2024-01-16T07:27:44.185" v="2133" actId="26606"/>
          <ac:spMkLst>
            <pc:docMk/>
            <pc:sldMk cId="3436762253" sldId="305"/>
            <ac:spMk id="22" creationId="{63644BFD-D22E-4019-B666-387DA51AEAFD}"/>
          </ac:spMkLst>
        </pc:spChg>
        <pc:spChg chg="add del">
          <ac:chgData name="PALANIAPPAN Devarajan" userId="0ccb0e75-6f62-4860-b5c8-e1d1cc272866" providerId="ADAL" clId="{4531E013-473D-4648-911B-96B8DADA2326}" dt="2024-01-16T07:27:44.185" v="2133" actId="26606"/>
          <ac:spMkLst>
            <pc:docMk/>
            <pc:sldMk cId="3436762253" sldId="305"/>
            <ac:spMk id="28" creationId="{3776B14B-F2F4-4825-8DA8-8C7A0F2B3960}"/>
          </ac:spMkLst>
        </pc:spChg>
        <pc:spChg chg="add">
          <ac:chgData name="PALANIAPPAN Devarajan" userId="0ccb0e75-6f62-4860-b5c8-e1d1cc272866" providerId="ADAL" clId="{4531E013-473D-4648-911B-96B8DADA2326}" dt="2024-01-16T07:27:44.185" v="2133" actId="26606"/>
          <ac:spMkLst>
            <pc:docMk/>
            <pc:sldMk cId="3436762253" sldId="305"/>
            <ac:spMk id="33" creationId="{3DAD86CA-8235-409B-982B-5E7A033E2392}"/>
          </ac:spMkLst>
        </pc:spChg>
        <pc:spChg chg="add">
          <ac:chgData name="PALANIAPPAN Devarajan" userId="0ccb0e75-6f62-4860-b5c8-e1d1cc272866" providerId="ADAL" clId="{4531E013-473D-4648-911B-96B8DADA2326}" dt="2024-01-16T07:27:44.185" v="2133" actId="26606"/>
          <ac:spMkLst>
            <pc:docMk/>
            <pc:sldMk cId="3436762253" sldId="305"/>
            <ac:spMk id="35" creationId="{9F234FBA-3501-47B4-AE0C-AA4AFBC8F603}"/>
          </ac:spMkLst>
        </pc:spChg>
        <pc:spChg chg="add">
          <ac:chgData name="PALANIAPPAN Devarajan" userId="0ccb0e75-6f62-4860-b5c8-e1d1cc272866" providerId="ADAL" clId="{4531E013-473D-4648-911B-96B8DADA2326}" dt="2024-01-16T07:27:44.185" v="2133" actId="26606"/>
          <ac:spMkLst>
            <pc:docMk/>
            <pc:sldMk cId="3436762253" sldId="305"/>
            <ac:spMk id="37" creationId="{B5EF893B-0491-416E-9D33-BADE9600792A}"/>
          </ac:spMkLst>
        </pc:spChg>
        <pc:grpChg chg="del">
          <ac:chgData name="PALANIAPPAN Devarajan" userId="0ccb0e75-6f62-4860-b5c8-e1d1cc272866" providerId="ADAL" clId="{4531E013-473D-4648-911B-96B8DADA2326}" dt="2024-01-16T07:27:06.186" v="2128" actId="26606"/>
          <ac:grpSpMkLst>
            <pc:docMk/>
            <pc:sldMk cId="3436762253" sldId="305"/>
            <ac:grpSpMk id="13" creationId="{26176824-7946-6969-3841-DD5C101DF42D}"/>
          </ac:grpSpMkLst>
        </pc:grpChg>
        <pc:grpChg chg="add del">
          <ac:chgData name="PALANIAPPAN Devarajan" userId="0ccb0e75-6f62-4860-b5c8-e1d1cc272866" providerId="ADAL" clId="{4531E013-473D-4648-911B-96B8DADA2326}" dt="2024-01-16T07:27:44.185" v="2133" actId="26606"/>
          <ac:grpSpMkLst>
            <pc:docMk/>
            <pc:sldMk cId="3436762253" sldId="305"/>
            <ac:grpSpMk id="24" creationId="{5FE9FE4C-C9E0-4C54-8010-EA9D29CD4D59}"/>
          </ac:grpSpMkLst>
        </pc:grpChg>
        <pc:picChg chg="mod">
          <ac:chgData name="PALANIAPPAN Devarajan" userId="0ccb0e75-6f62-4860-b5c8-e1d1cc272866" providerId="ADAL" clId="{4531E013-473D-4648-911B-96B8DADA2326}" dt="2024-01-16T07:27:44.185" v="2133" actId="26606"/>
          <ac:picMkLst>
            <pc:docMk/>
            <pc:sldMk cId="3436762253" sldId="305"/>
            <ac:picMk id="3" creationId="{1D578933-3E69-71B4-CFDD-99630E94314A}"/>
          </ac:picMkLst>
        </pc:picChg>
        <pc:cxnChg chg="add">
          <ac:chgData name="PALANIAPPAN Devarajan" userId="0ccb0e75-6f62-4860-b5c8-e1d1cc272866" providerId="ADAL" clId="{4531E013-473D-4648-911B-96B8DADA2326}" dt="2024-01-16T07:27:44.185" v="2133" actId="26606"/>
          <ac:cxnSpMkLst>
            <pc:docMk/>
            <pc:sldMk cId="3436762253" sldId="305"/>
            <ac:cxnSpMk id="39" creationId="{469F4FF8-F8B0-4630-BA1B-0D8B324CD5FF}"/>
          </ac:cxnSpMkLst>
        </pc:cxnChg>
      </pc:sldChg>
      <pc:sldChg chg="addSp delSp modSp del mod ord modTransition setBg">
        <pc:chgData name="PALANIAPPAN Devarajan" userId="0ccb0e75-6f62-4860-b5c8-e1d1cc272866" providerId="ADAL" clId="{4531E013-473D-4648-911B-96B8DADA2326}" dt="2024-01-17T10:51:12.025" v="3344" actId="2696"/>
        <pc:sldMkLst>
          <pc:docMk/>
          <pc:sldMk cId="2417409852" sldId="306"/>
        </pc:sldMkLst>
        <pc:spChg chg="add mod">
          <ac:chgData name="PALANIAPPAN Devarajan" userId="0ccb0e75-6f62-4860-b5c8-e1d1cc272866" providerId="ADAL" clId="{4531E013-473D-4648-911B-96B8DADA2326}" dt="2024-01-06T12:31:40.879" v="1028" actId="1076"/>
          <ac:spMkLst>
            <pc:docMk/>
            <pc:sldMk cId="2417409852" sldId="306"/>
            <ac:spMk id="2" creationId="{DB0F7D8C-8360-EB2E-8A39-9A5611D18848}"/>
          </ac:spMkLst>
        </pc:spChg>
        <pc:spChg chg="add del mod">
          <ac:chgData name="PALANIAPPAN Devarajan" userId="0ccb0e75-6f62-4860-b5c8-e1d1cc272866" providerId="ADAL" clId="{4531E013-473D-4648-911B-96B8DADA2326}" dt="2024-01-06T12:14:03.784" v="962"/>
          <ac:spMkLst>
            <pc:docMk/>
            <pc:sldMk cId="2417409852" sldId="306"/>
            <ac:spMk id="3" creationId="{3D965356-E5F4-61F0-A31E-A82C27F1EDEC}"/>
          </ac:spMkLst>
        </pc:spChg>
        <pc:spChg chg="add del mod">
          <ac:chgData name="PALANIAPPAN Devarajan" userId="0ccb0e75-6f62-4860-b5c8-e1d1cc272866" providerId="ADAL" clId="{4531E013-473D-4648-911B-96B8DADA2326}" dt="2024-01-16T11:02:33.971" v="2997" actId="26606"/>
          <ac:spMkLst>
            <pc:docMk/>
            <pc:sldMk cId="2417409852" sldId="306"/>
            <ac:spMk id="4" creationId="{3EEA6FC1-38F8-7491-E6A6-1476E7ED57EC}"/>
          </ac:spMkLst>
        </pc:spChg>
        <pc:spChg chg="add mod">
          <ac:chgData name="PALANIAPPAN Devarajan" userId="0ccb0e75-6f62-4860-b5c8-e1d1cc272866" providerId="ADAL" clId="{4531E013-473D-4648-911B-96B8DADA2326}" dt="2024-01-06T12:21:44.821" v="972" actId="21"/>
          <ac:spMkLst>
            <pc:docMk/>
            <pc:sldMk cId="2417409852" sldId="306"/>
            <ac:spMk id="6" creationId="{552E42BD-F8E9-BC90-FF93-304518BB2282}"/>
          </ac:spMkLst>
        </pc:spChg>
        <pc:spChg chg="add del">
          <ac:chgData name="PALANIAPPAN Devarajan" userId="0ccb0e75-6f62-4860-b5c8-e1d1cc272866" providerId="ADAL" clId="{4531E013-473D-4648-911B-96B8DADA2326}" dt="2024-01-06T12:23:40.895" v="982"/>
          <ac:spMkLst>
            <pc:docMk/>
            <pc:sldMk cId="2417409852" sldId="306"/>
            <ac:spMk id="7" creationId="{F2C0AC77-35B4-1EA8-1E49-AEDE57171B48}"/>
          </ac:spMkLst>
        </pc:spChg>
        <pc:spChg chg="add mod">
          <ac:chgData name="PALANIAPPAN Devarajan" userId="0ccb0e75-6f62-4860-b5c8-e1d1cc272866" providerId="ADAL" clId="{4531E013-473D-4648-911B-96B8DADA2326}" dt="2024-01-06T12:24:01.620" v="984" actId="21"/>
          <ac:spMkLst>
            <pc:docMk/>
            <pc:sldMk cId="2417409852" sldId="306"/>
            <ac:spMk id="8" creationId="{95D13252-D645-6A8E-638E-AD09AB762767}"/>
          </ac:spMkLst>
        </pc:spChg>
        <pc:spChg chg="add del mod">
          <ac:chgData name="PALANIAPPAN Devarajan" userId="0ccb0e75-6f62-4860-b5c8-e1d1cc272866" providerId="ADAL" clId="{4531E013-473D-4648-911B-96B8DADA2326}" dt="2024-01-06T12:30:00.372" v="994" actId="21"/>
          <ac:spMkLst>
            <pc:docMk/>
            <pc:sldMk cId="2417409852" sldId="306"/>
            <ac:spMk id="9" creationId="{F397DE28-3527-AE1B-0089-4A79DA4719A7}"/>
          </ac:spMkLst>
        </pc:spChg>
        <pc:graphicFrameChg chg="add del">
          <ac:chgData name="PALANIAPPAN Devarajan" userId="0ccb0e75-6f62-4860-b5c8-e1d1cc272866" providerId="ADAL" clId="{4531E013-473D-4648-911B-96B8DADA2326}" dt="2024-01-16T11:01:21.616" v="2977" actId="26606"/>
          <ac:graphicFrameMkLst>
            <pc:docMk/>
            <pc:sldMk cId="2417409852" sldId="306"/>
            <ac:graphicFrameMk id="16" creationId="{B9560C31-A4B2-4DEF-72DA-4233AEFEE1C1}"/>
          </ac:graphicFrameMkLst>
        </pc:graphicFrameChg>
        <pc:graphicFrameChg chg="add del">
          <ac:chgData name="PALANIAPPAN Devarajan" userId="0ccb0e75-6f62-4860-b5c8-e1d1cc272866" providerId="ADAL" clId="{4531E013-473D-4648-911B-96B8DADA2326}" dt="2024-01-16T11:01:31.804" v="2979" actId="26606"/>
          <ac:graphicFrameMkLst>
            <pc:docMk/>
            <pc:sldMk cId="2417409852" sldId="306"/>
            <ac:graphicFrameMk id="17" creationId="{6ED4B42E-44BC-6F24-34E1-AB38968F08FA}"/>
          </ac:graphicFrameMkLst>
        </pc:graphicFrameChg>
        <pc:graphicFrameChg chg="add del">
          <ac:chgData name="PALANIAPPAN Devarajan" userId="0ccb0e75-6f62-4860-b5c8-e1d1cc272866" providerId="ADAL" clId="{4531E013-473D-4648-911B-96B8DADA2326}" dt="2024-01-16T11:02:01.136" v="2986" actId="26606"/>
          <ac:graphicFrameMkLst>
            <pc:docMk/>
            <pc:sldMk cId="2417409852" sldId="306"/>
            <ac:graphicFrameMk id="18" creationId="{5BDAE3A0-0A88-999A-894E-BEC1375D3D90}"/>
          </ac:graphicFrameMkLst>
        </pc:graphicFrameChg>
        <pc:graphicFrameChg chg="add del">
          <ac:chgData name="PALANIAPPAN Devarajan" userId="0ccb0e75-6f62-4860-b5c8-e1d1cc272866" providerId="ADAL" clId="{4531E013-473D-4648-911B-96B8DADA2326}" dt="2024-01-16T11:01:35.494" v="2981" actId="26606"/>
          <ac:graphicFrameMkLst>
            <pc:docMk/>
            <pc:sldMk cId="2417409852" sldId="306"/>
            <ac:graphicFrameMk id="19" creationId="{B9560C31-A4B2-4DEF-72DA-4233AEFEE1C1}"/>
          </ac:graphicFrameMkLst>
        </pc:graphicFrameChg>
        <pc:graphicFrameChg chg="add del">
          <ac:chgData name="PALANIAPPAN Devarajan" userId="0ccb0e75-6f62-4860-b5c8-e1d1cc272866" providerId="ADAL" clId="{4531E013-473D-4648-911B-96B8DADA2326}" dt="2024-01-16T11:02:05.133" v="2988" actId="26606"/>
          <ac:graphicFrameMkLst>
            <pc:docMk/>
            <pc:sldMk cId="2417409852" sldId="306"/>
            <ac:graphicFrameMk id="20" creationId="{5BDAE3A0-0A88-999A-894E-BEC1375D3D90}"/>
          </ac:graphicFrameMkLst>
        </pc:graphicFrameChg>
        <pc:graphicFrameChg chg="add del">
          <ac:chgData name="PALANIAPPAN Devarajan" userId="0ccb0e75-6f62-4860-b5c8-e1d1cc272866" providerId="ADAL" clId="{4531E013-473D-4648-911B-96B8DADA2326}" dt="2024-01-16T11:01:41.692" v="2983" actId="26606"/>
          <ac:graphicFrameMkLst>
            <pc:docMk/>
            <pc:sldMk cId="2417409852" sldId="306"/>
            <ac:graphicFrameMk id="21" creationId="{6ED4B42E-44BC-6F24-34E1-AB38968F08FA}"/>
          </ac:graphicFrameMkLst>
        </pc:graphicFrameChg>
        <pc:graphicFrameChg chg="add del">
          <ac:chgData name="PALANIAPPAN Devarajan" userId="0ccb0e75-6f62-4860-b5c8-e1d1cc272866" providerId="ADAL" clId="{4531E013-473D-4648-911B-96B8DADA2326}" dt="2024-01-16T11:02:11.362" v="2990" actId="26606"/>
          <ac:graphicFrameMkLst>
            <pc:docMk/>
            <pc:sldMk cId="2417409852" sldId="306"/>
            <ac:graphicFrameMk id="22" creationId="{5BDAE3A0-0A88-999A-894E-BEC1375D3D90}"/>
          </ac:graphicFrameMkLst>
        </pc:graphicFrameChg>
        <pc:graphicFrameChg chg="add del">
          <ac:chgData name="PALANIAPPAN Devarajan" userId="0ccb0e75-6f62-4860-b5c8-e1d1cc272866" providerId="ADAL" clId="{4531E013-473D-4648-911B-96B8DADA2326}" dt="2024-01-16T11:02:18.816" v="2992" actId="26606"/>
          <ac:graphicFrameMkLst>
            <pc:docMk/>
            <pc:sldMk cId="2417409852" sldId="306"/>
            <ac:graphicFrameMk id="23" creationId="{4AF36AFA-93E7-F9D5-6998-B946CF466E84}"/>
          </ac:graphicFrameMkLst>
        </pc:graphicFrameChg>
        <pc:graphicFrameChg chg="add del">
          <ac:chgData name="PALANIAPPAN Devarajan" userId="0ccb0e75-6f62-4860-b5c8-e1d1cc272866" providerId="ADAL" clId="{4531E013-473D-4648-911B-96B8DADA2326}" dt="2024-01-16T11:02:33.971" v="2997" actId="26606"/>
          <ac:graphicFrameMkLst>
            <pc:docMk/>
            <pc:sldMk cId="2417409852" sldId="306"/>
            <ac:graphicFrameMk id="25" creationId="{5BDAE3A0-0A88-999A-894E-BEC1375D3D90}"/>
          </ac:graphicFrameMkLst>
        </pc:graphicFrameChg>
        <pc:picChg chg="add del mod">
          <ac:chgData name="PALANIAPPAN Devarajan" userId="0ccb0e75-6f62-4860-b5c8-e1d1cc272866" providerId="ADAL" clId="{4531E013-473D-4648-911B-96B8DADA2326}" dt="2024-01-16T11:02:33.500" v="2996" actId="1076"/>
          <ac:picMkLst>
            <pc:docMk/>
            <pc:sldMk cId="2417409852" sldId="306"/>
            <ac:picMk id="5" creationId="{E3CB80B7-94B6-4BAA-A06D-60B0CCABDEB5}"/>
          </ac:picMkLst>
        </pc:picChg>
      </pc:sldChg>
      <pc:sldChg chg="addSp delSp modSp del mod modTransition setBg">
        <pc:chgData name="PALANIAPPAN Devarajan" userId="0ccb0e75-6f62-4860-b5c8-e1d1cc272866" providerId="ADAL" clId="{4531E013-473D-4648-911B-96B8DADA2326}" dt="2024-01-17T10:51:12.025" v="3344" actId="2696"/>
        <pc:sldMkLst>
          <pc:docMk/>
          <pc:sldMk cId="1496175665" sldId="307"/>
        </pc:sldMkLst>
        <pc:spChg chg="add del mod">
          <ac:chgData name="PALANIAPPAN Devarajan" userId="0ccb0e75-6f62-4860-b5c8-e1d1cc272866" providerId="ADAL" clId="{4531E013-473D-4648-911B-96B8DADA2326}" dt="2024-01-06T12:38:45.261" v="1119" actId="21"/>
          <ac:spMkLst>
            <pc:docMk/>
            <pc:sldMk cId="1496175665" sldId="307"/>
            <ac:spMk id="2" creationId="{CC03456C-C311-92DB-3753-1FC0D0ACFA16}"/>
          </ac:spMkLst>
        </pc:spChg>
        <pc:spChg chg="add del mod">
          <ac:chgData name="PALANIAPPAN Devarajan" userId="0ccb0e75-6f62-4860-b5c8-e1d1cc272866" providerId="ADAL" clId="{4531E013-473D-4648-911B-96B8DADA2326}" dt="2024-01-16T10:48:13.539" v="2906" actId="478"/>
          <ac:spMkLst>
            <pc:docMk/>
            <pc:sldMk cId="1496175665" sldId="307"/>
            <ac:spMk id="4" creationId="{9C6C1905-12FA-BC9B-B18F-80B23C012443}"/>
          </ac:spMkLst>
        </pc:spChg>
        <pc:spChg chg="add mod">
          <ac:chgData name="PALANIAPPAN Devarajan" userId="0ccb0e75-6f62-4860-b5c8-e1d1cc272866" providerId="ADAL" clId="{4531E013-473D-4648-911B-96B8DADA2326}" dt="2024-01-06T12:36:08.433" v="1102" actId="21"/>
          <ac:spMkLst>
            <pc:docMk/>
            <pc:sldMk cId="1496175665" sldId="307"/>
            <ac:spMk id="5" creationId="{002A0C92-EEAD-CD74-C7C0-F297D196E5D8}"/>
          </ac:spMkLst>
        </pc:spChg>
        <pc:spChg chg="add del">
          <ac:chgData name="PALANIAPPAN Devarajan" userId="0ccb0e75-6f62-4860-b5c8-e1d1cc272866" providerId="ADAL" clId="{4531E013-473D-4648-911B-96B8DADA2326}" dt="2024-01-16T10:50:54.116" v="2935" actId="26606"/>
          <ac:spMkLst>
            <pc:docMk/>
            <pc:sldMk cId="1496175665" sldId="307"/>
            <ac:spMk id="17" creationId="{3DAD86CA-8235-409B-982B-5E7A033E2392}"/>
          </ac:spMkLst>
        </pc:spChg>
        <pc:spChg chg="add del">
          <ac:chgData name="PALANIAPPAN Devarajan" userId="0ccb0e75-6f62-4860-b5c8-e1d1cc272866" providerId="ADAL" clId="{4531E013-473D-4648-911B-96B8DADA2326}" dt="2024-01-16T10:50:54.116" v="2935" actId="26606"/>
          <ac:spMkLst>
            <pc:docMk/>
            <pc:sldMk cId="1496175665" sldId="307"/>
            <ac:spMk id="19" creationId="{9F234FBA-3501-47B4-AE0C-AA4AFBC8F603}"/>
          </ac:spMkLst>
        </pc:spChg>
        <pc:spChg chg="add del">
          <ac:chgData name="PALANIAPPAN Devarajan" userId="0ccb0e75-6f62-4860-b5c8-e1d1cc272866" providerId="ADAL" clId="{4531E013-473D-4648-911B-96B8DADA2326}" dt="2024-01-16T10:50:54.116" v="2935" actId="26606"/>
          <ac:spMkLst>
            <pc:docMk/>
            <pc:sldMk cId="1496175665" sldId="307"/>
            <ac:spMk id="21" creationId="{B5EF893B-0491-416E-9D33-BADE9600792A}"/>
          </ac:spMkLst>
        </pc:spChg>
        <pc:spChg chg="add">
          <ac:chgData name="PALANIAPPAN Devarajan" userId="0ccb0e75-6f62-4860-b5c8-e1d1cc272866" providerId="ADAL" clId="{4531E013-473D-4648-911B-96B8DADA2326}" dt="2024-01-16T10:50:54.116" v="2935" actId="26606"/>
          <ac:spMkLst>
            <pc:docMk/>
            <pc:sldMk cId="1496175665" sldId="307"/>
            <ac:spMk id="28" creationId="{2215C6C6-E45C-4179-9FC1-E8A4C1D47430}"/>
          </ac:spMkLst>
        </pc:spChg>
        <pc:spChg chg="add">
          <ac:chgData name="PALANIAPPAN Devarajan" userId="0ccb0e75-6f62-4860-b5c8-e1d1cc272866" providerId="ADAL" clId="{4531E013-473D-4648-911B-96B8DADA2326}" dt="2024-01-16T10:50:54.116" v="2935" actId="26606"/>
          <ac:spMkLst>
            <pc:docMk/>
            <pc:sldMk cId="1496175665" sldId="307"/>
            <ac:spMk id="34" creationId="{3776B14B-F2F4-4825-8DA8-8C7A0F2B3960}"/>
          </ac:spMkLst>
        </pc:spChg>
        <pc:grpChg chg="del">
          <ac:chgData name="PALANIAPPAN Devarajan" userId="0ccb0e75-6f62-4860-b5c8-e1d1cc272866" providerId="ADAL" clId="{4531E013-473D-4648-911B-96B8DADA2326}" dt="2024-01-16T10:48:07.065" v="2903" actId="26606"/>
          <ac:grpSpMkLst>
            <pc:docMk/>
            <pc:sldMk cId="1496175665" sldId="307"/>
            <ac:grpSpMk id="8" creationId="{26176824-7946-6969-3841-DD5C101DF42D}"/>
          </ac:grpSpMkLst>
        </pc:grpChg>
        <pc:grpChg chg="add">
          <ac:chgData name="PALANIAPPAN Devarajan" userId="0ccb0e75-6f62-4860-b5c8-e1d1cc272866" providerId="ADAL" clId="{4531E013-473D-4648-911B-96B8DADA2326}" dt="2024-01-16T10:50:54.116" v="2935" actId="26606"/>
          <ac:grpSpMkLst>
            <pc:docMk/>
            <pc:sldMk cId="1496175665" sldId="307"/>
            <ac:grpSpMk id="30" creationId="{5FE9FE4C-C9E0-4C54-8010-EA9D29CD4D59}"/>
          </ac:grpSpMkLst>
        </pc:grpChg>
        <pc:picChg chg="mod">
          <ac:chgData name="PALANIAPPAN Devarajan" userId="0ccb0e75-6f62-4860-b5c8-e1d1cc272866" providerId="ADAL" clId="{4531E013-473D-4648-911B-96B8DADA2326}" dt="2024-01-16T10:51:15.977" v="2940" actId="1076"/>
          <ac:picMkLst>
            <pc:docMk/>
            <pc:sldMk cId="1496175665" sldId="307"/>
            <ac:picMk id="3" creationId="{DC08F0CD-3662-A752-9814-0FD4179A9EBB}"/>
          </ac:picMkLst>
        </pc:picChg>
        <pc:cxnChg chg="add del">
          <ac:chgData name="PALANIAPPAN Devarajan" userId="0ccb0e75-6f62-4860-b5c8-e1d1cc272866" providerId="ADAL" clId="{4531E013-473D-4648-911B-96B8DADA2326}" dt="2024-01-16T10:50:54.116" v="2935" actId="26606"/>
          <ac:cxnSpMkLst>
            <pc:docMk/>
            <pc:sldMk cId="1496175665" sldId="307"/>
            <ac:cxnSpMk id="23" creationId="{469F4FF8-F8B0-4630-BA1B-0D8B324CD5FF}"/>
          </ac:cxnSpMkLst>
        </pc:cxnChg>
      </pc:sldChg>
      <pc:sldChg chg="addSp delSp modSp del mod modTransition setBg">
        <pc:chgData name="PALANIAPPAN Devarajan" userId="0ccb0e75-6f62-4860-b5c8-e1d1cc272866" providerId="ADAL" clId="{4531E013-473D-4648-911B-96B8DADA2326}" dt="2024-01-17T10:51:12.025" v="3344" actId="2696"/>
        <pc:sldMkLst>
          <pc:docMk/>
          <pc:sldMk cId="3243155269" sldId="308"/>
        </pc:sldMkLst>
        <pc:spChg chg="add del">
          <ac:chgData name="PALANIAPPAN Devarajan" userId="0ccb0e75-6f62-4860-b5c8-e1d1cc272866" providerId="ADAL" clId="{4531E013-473D-4648-911B-96B8DADA2326}" dt="2024-01-16T10:50:33.946" v="2932" actId="26606"/>
          <ac:spMkLst>
            <pc:docMk/>
            <pc:sldMk cId="3243155269" sldId="308"/>
            <ac:spMk id="17" creationId="{3DAD86CA-8235-409B-982B-5E7A033E2392}"/>
          </ac:spMkLst>
        </pc:spChg>
        <pc:spChg chg="add del">
          <ac:chgData name="PALANIAPPAN Devarajan" userId="0ccb0e75-6f62-4860-b5c8-e1d1cc272866" providerId="ADAL" clId="{4531E013-473D-4648-911B-96B8DADA2326}" dt="2024-01-16T10:50:33.946" v="2932" actId="26606"/>
          <ac:spMkLst>
            <pc:docMk/>
            <pc:sldMk cId="3243155269" sldId="308"/>
            <ac:spMk id="19" creationId="{9F234FBA-3501-47B4-AE0C-AA4AFBC8F603}"/>
          </ac:spMkLst>
        </pc:spChg>
        <pc:spChg chg="add del">
          <ac:chgData name="PALANIAPPAN Devarajan" userId="0ccb0e75-6f62-4860-b5c8-e1d1cc272866" providerId="ADAL" clId="{4531E013-473D-4648-911B-96B8DADA2326}" dt="2024-01-16T10:50:33.946" v="2932" actId="26606"/>
          <ac:spMkLst>
            <pc:docMk/>
            <pc:sldMk cId="3243155269" sldId="308"/>
            <ac:spMk id="21" creationId="{B5EF893B-0491-416E-9D33-BADE9600792A}"/>
          </ac:spMkLst>
        </pc:spChg>
        <pc:spChg chg="add">
          <ac:chgData name="PALANIAPPAN Devarajan" userId="0ccb0e75-6f62-4860-b5c8-e1d1cc272866" providerId="ADAL" clId="{4531E013-473D-4648-911B-96B8DADA2326}" dt="2024-01-16T10:50:33.946" v="2932" actId="26606"/>
          <ac:spMkLst>
            <pc:docMk/>
            <pc:sldMk cId="3243155269" sldId="308"/>
            <ac:spMk id="28" creationId="{63644BFD-D22E-4019-B666-387DA51AEAFD}"/>
          </ac:spMkLst>
        </pc:spChg>
        <pc:spChg chg="add">
          <ac:chgData name="PALANIAPPAN Devarajan" userId="0ccb0e75-6f62-4860-b5c8-e1d1cc272866" providerId="ADAL" clId="{4531E013-473D-4648-911B-96B8DADA2326}" dt="2024-01-16T10:50:33.946" v="2932" actId="26606"/>
          <ac:spMkLst>
            <pc:docMk/>
            <pc:sldMk cId="3243155269" sldId="308"/>
            <ac:spMk id="34" creationId="{3776B14B-F2F4-4825-8DA8-8C7A0F2B3960}"/>
          </ac:spMkLst>
        </pc:spChg>
        <pc:grpChg chg="del">
          <ac:chgData name="PALANIAPPAN Devarajan" userId="0ccb0e75-6f62-4860-b5c8-e1d1cc272866" providerId="ADAL" clId="{4531E013-473D-4648-911B-96B8DADA2326}" dt="2024-01-16T10:49:02.717" v="2916" actId="26606"/>
          <ac:grpSpMkLst>
            <pc:docMk/>
            <pc:sldMk cId="3243155269" sldId="308"/>
            <ac:grpSpMk id="8" creationId="{26176824-7946-6969-3841-DD5C101DF42D}"/>
          </ac:grpSpMkLst>
        </pc:grpChg>
        <pc:grpChg chg="add">
          <ac:chgData name="PALANIAPPAN Devarajan" userId="0ccb0e75-6f62-4860-b5c8-e1d1cc272866" providerId="ADAL" clId="{4531E013-473D-4648-911B-96B8DADA2326}" dt="2024-01-16T10:50:33.946" v="2932" actId="26606"/>
          <ac:grpSpMkLst>
            <pc:docMk/>
            <pc:sldMk cId="3243155269" sldId="308"/>
            <ac:grpSpMk id="30" creationId="{5FE9FE4C-C9E0-4C54-8010-EA9D29CD4D59}"/>
          </ac:grpSpMkLst>
        </pc:grpChg>
        <pc:picChg chg="mod">
          <ac:chgData name="PALANIAPPAN Devarajan" userId="0ccb0e75-6f62-4860-b5c8-e1d1cc272866" providerId="ADAL" clId="{4531E013-473D-4648-911B-96B8DADA2326}" dt="2024-01-16T10:50:43.889" v="2934" actId="14100"/>
          <ac:picMkLst>
            <pc:docMk/>
            <pc:sldMk cId="3243155269" sldId="308"/>
            <ac:picMk id="3" creationId="{B74D127C-1E13-3CF8-F3E9-7C8BD085E324}"/>
          </ac:picMkLst>
        </pc:picChg>
        <pc:cxnChg chg="add del">
          <ac:chgData name="PALANIAPPAN Devarajan" userId="0ccb0e75-6f62-4860-b5c8-e1d1cc272866" providerId="ADAL" clId="{4531E013-473D-4648-911B-96B8DADA2326}" dt="2024-01-16T10:50:33.946" v="2932" actId="26606"/>
          <ac:cxnSpMkLst>
            <pc:docMk/>
            <pc:sldMk cId="3243155269" sldId="308"/>
            <ac:cxnSpMk id="23"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1087343564" sldId="309"/>
        </pc:sldMkLst>
        <pc:spChg chg="add del">
          <ac:chgData name="PALANIAPPAN Devarajan" userId="0ccb0e75-6f62-4860-b5c8-e1d1cc272866" providerId="ADAL" clId="{4531E013-473D-4648-911B-96B8DADA2326}" dt="2024-01-16T07:27:19.036" v="2130" actId="26606"/>
          <ac:spMkLst>
            <pc:docMk/>
            <pc:sldMk cId="1087343564" sldId="309"/>
            <ac:spMk id="22" creationId="{3DAD86CA-8235-409B-982B-5E7A033E2392}"/>
          </ac:spMkLst>
        </pc:spChg>
        <pc:spChg chg="add del">
          <ac:chgData name="PALANIAPPAN Devarajan" userId="0ccb0e75-6f62-4860-b5c8-e1d1cc272866" providerId="ADAL" clId="{4531E013-473D-4648-911B-96B8DADA2326}" dt="2024-01-16T07:27:19.036" v="2130" actId="26606"/>
          <ac:spMkLst>
            <pc:docMk/>
            <pc:sldMk cId="1087343564" sldId="309"/>
            <ac:spMk id="24" creationId="{9F234FBA-3501-47B4-AE0C-AA4AFBC8F603}"/>
          </ac:spMkLst>
        </pc:spChg>
        <pc:spChg chg="add del">
          <ac:chgData name="PALANIAPPAN Devarajan" userId="0ccb0e75-6f62-4860-b5c8-e1d1cc272866" providerId="ADAL" clId="{4531E013-473D-4648-911B-96B8DADA2326}" dt="2024-01-16T07:27:19.036" v="2130" actId="26606"/>
          <ac:spMkLst>
            <pc:docMk/>
            <pc:sldMk cId="1087343564" sldId="309"/>
            <ac:spMk id="26" creationId="{B5EF893B-0491-416E-9D33-BADE9600792A}"/>
          </ac:spMkLst>
        </pc:spChg>
        <pc:spChg chg="add del">
          <ac:chgData name="PALANIAPPAN Devarajan" userId="0ccb0e75-6f62-4860-b5c8-e1d1cc272866" providerId="ADAL" clId="{4531E013-473D-4648-911B-96B8DADA2326}" dt="2024-01-16T07:28:14.506" v="2139" actId="26606"/>
          <ac:spMkLst>
            <pc:docMk/>
            <pc:sldMk cId="1087343564" sldId="309"/>
            <ac:spMk id="30" creationId="{63644BFD-D22E-4019-B666-387DA51AEAFD}"/>
          </ac:spMkLst>
        </pc:spChg>
        <pc:spChg chg="add del">
          <ac:chgData name="PALANIAPPAN Devarajan" userId="0ccb0e75-6f62-4860-b5c8-e1d1cc272866" providerId="ADAL" clId="{4531E013-473D-4648-911B-96B8DADA2326}" dt="2024-01-16T07:28:14.506" v="2139" actId="26606"/>
          <ac:spMkLst>
            <pc:docMk/>
            <pc:sldMk cId="1087343564" sldId="309"/>
            <ac:spMk id="33" creationId="{3776B14B-F2F4-4825-8DA8-8C7A0F2B3960}"/>
          </ac:spMkLst>
        </pc:spChg>
        <pc:spChg chg="add del">
          <ac:chgData name="PALANIAPPAN Devarajan" userId="0ccb0e75-6f62-4860-b5c8-e1d1cc272866" providerId="ADAL" clId="{4531E013-473D-4648-911B-96B8DADA2326}" dt="2024-01-16T07:28:13.421" v="2138" actId="26606"/>
          <ac:spMkLst>
            <pc:docMk/>
            <pc:sldMk cId="1087343564" sldId="309"/>
            <ac:spMk id="35" creationId="{3DAD86CA-8235-409B-982B-5E7A033E2392}"/>
          </ac:spMkLst>
        </pc:spChg>
        <pc:spChg chg="add del">
          <ac:chgData name="PALANIAPPAN Devarajan" userId="0ccb0e75-6f62-4860-b5c8-e1d1cc272866" providerId="ADAL" clId="{4531E013-473D-4648-911B-96B8DADA2326}" dt="2024-01-16T07:28:13.421" v="2138" actId="26606"/>
          <ac:spMkLst>
            <pc:docMk/>
            <pc:sldMk cId="1087343564" sldId="309"/>
            <ac:spMk id="36" creationId="{9F234FBA-3501-47B4-AE0C-AA4AFBC8F603}"/>
          </ac:spMkLst>
        </pc:spChg>
        <pc:spChg chg="add del">
          <ac:chgData name="PALANIAPPAN Devarajan" userId="0ccb0e75-6f62-4860-b5c8-e1d1cc272866" providerId="ADAL" clId="{4531E013-473D-4648-911B-96B8DADA2326}" dt="2024-01-16T07:28:13.421" v="2138" actId="26606"/>
          <ac:spMkLst>
            <pc:docMk/>
            <pc:sldMk cId="1087343564" sldId="309"/>
            <ac:spMk id="37" creationId="{B5EF893B-0491-416E-9D33-BADE9600792A}"/>
          </ac:spMkLst>
        </pc:spChg>
        <pc:spChg chg="add del">
          <ac:chgData name="PALANIAPPAN Devarajan" userId="0ccb0e75-6f62-4860-b5c8-e1d1cc272866" providerId="ADAL" clId="{4531E013-473D-4648-911B-96B8DADA2326}" dt="2024-01-16T07:28:05.916" v="2136" actId="26606"/>
          <ac:spMkLst>
            <pc:docMk/>
            <pc:sldMk cId="1087343564" sldId="309"/>
            <ac:spMk id="38" creationId="{3DAD86CA-8235-409B-982B-5E7A033E2392}"/>
          </ac:spMkLst>
        </pc:spChg>
        <pc:spChg chg="add del">
          <ac:chgData name="PALANIAPPAN Devarajan" userId="0ccb0e75-6f62-4860-b5c8-e1d1cc272866" providerId="ADAL" clId="{4531E013-473D-4648-911B-96B8DADA2326}" dt="2024-01-16T07:28:05.916" v="2136" actId="26606"/>
          <ac:spMkLst>
            <pc:docMk/>
            <pc:sldMk cId="1087343564" sldId="309"/>
            <ac:spMk id="40" creationId="{9F234FBA-3501-47B4-AE0C-AA4AFBC8F603}"/>
          </ac:spMkLst>
        </pc:spChg>
        <pc:spChg chg="add">
          <ac:chgData name="PALANIAPPAN Devarajan" userId="0ccb0e75-6f62-4860-b5c8-e1d1cc272866" providerId="ADAL" clId="{4531E013-473D-4648-911B-96B8DADA2326}" dt="2024-01-16T07:28:14.506" v="2139" actId="26606"/>
          <ac:spMkLst>
            <pc:docMk/>
            <pc:sldMk cId="1087343564" sldId="309"/>
            <ac:spMk id="41" creationId="{3DAD86CA-8235-409B-982B-5E7A033E2392}"/>
          </ac:spMkLst>
        </pc:spChg>
        <pc:spChg chg="add del">
          <ac:chgData name="PALANIAPPAN Devarajan" userId="0ccb0e75-6f62-4860-b5c8-e1d1cc272866" providerId="ADAL" clId="{4531E013-473D-4648-911B-96B8DADA2326}" dt="2024-01-16T07:28:05.916" v="2136" actId="26606"/>
          <ac:spMkLst>
            <pc:docMk/>
            <pc:sldMk cId="1087343564" sldId="309"/>
            <ac:spMk id="42" creationId="{B5EF893B-0491-416E-9D33-BADE9600792A}"/>
          </ac:spMkLst>
        </pc:spChg>
        <pc:spChg chg="add">
          <ac:chgData name="PALANIAPPAN Devarajan" userId="0ccb0e75-6f62-4860-b5c8-e1d1cc272866" providerId="ADAL" clId="{4531E013-473D-4648-911B-96B8DADA2326}" dt="2024-01-16T07:28:14.506" v="2139" actId="26606"/>
          <ac:spMkLst>
            <pc:docMk/>
            <pc:sldMk cId="1087343564" sldId="309"/>
            <ac:spMk id="43" creationId="{9F234FBA-3501-47B4-AE0C-AA4AFBC8F603}"/>
          </ac:spMkLst>
        </pc:spChg>
        <pc:spChg chg="add">
          <ac:chgData name="PALANIAPPAN Devarajan" userId="0ccb0e75-6f62-4860-b5c8-e1d1cc272866" providerId="ADAL" clId="{4531E013-473D-4648-911B-96B8DADA2326}" dt="2024-01-16T07:28:14.506" v="2139" actId="26606"/>
          <ac:spMkLst>
            <pc:docMk/>
            <pc:sldMk cId="1087343564" sldId="309"/>
            <ac:spMk id="45" creationId="{B5EF893B-0491-416E-9D33-BADE9600792A}"/>
          </ac:spMkLst>
        </pc:spChg>
        <pc:grpChg chg="add del">
          <ac:chgData name="PALANIAPPAN Devarajan" userId="0ccb0e75-6f62-4860-b5c8-e1d1cc272866" providerId="ADAL" clId="{4531E013-473D-4648-911B-96B8DADA2326}" dt="2024-01-16T07:27:19.052" v="2131" actId="26606"/>
          <ac:grpSpMkLst>
            <pc:docMk/>
            <pc:sldMk cId="1087343564" sldId="309"/>
            <ac:grpSpMk id="13" creationId="{26176824-7946-6969-3841-DD5C101DF42D}"/>
          </ac:grpSpMkLst>
        </pc:grpChg>
        <pc:grpChg chg="add del">
          <ac:chgData name="PALANIAPPAN Devarajan" userId="0ccb0e75-6f62-4860-b5c8-e1d1cc272866" providerId="ADAL" clId="{4531E013-473D-4648-911B-96B8DADA2326}" dt="2024-01-16T07:28:14.506" v="2139" actId="26606"/>
          <ac:grpSpMkLst>
            <pc:docMk/>
            <pc:sldMk cId="1087343564" sldId="309"/>
            <ac:grpSpMk id="31" creationId="{5FE9FE4C-C9E0-4C54-8010-EA9D29CD4D59}"/>
          </ac:grpSpMkLst>
        </pc:grpChg>
        <pc:picChg chg="mod">
          <ac:chgData name="PALANIAPPAN Devarajan" userId="0ccb0e75-6f62-4860-b5c8-e1d1cc272866" providerId="ADAL" clId="{4531E013-473D-4648-911B-96B8DADA2326}" dt="2024-01-16T07:28:14.506" v="2139" actId="26606"/>
          <ac:picMkLst>
            <pc:docMk/>
            <pc:sldMk cId="1087343564" sldId="309"/>
            <ac:picMk id="3" creationId="{E4E49F73-5DE0-0B6A-67D1-2606A3309C96}"/>
          </ac:picMkLst>
        </pc:picChg>
        <pc:cxnChg chg="add del">
          <ac:chgData name="PALANIAPPAN Devarajan" userId="0ccb0e75-6f62-4860-b5c8-e1d1cc272866" providerId="ADAL" clId="{4531E013-473D-4648-911B-96B8DADA2326}" dt="2024-01-16T07:27:19.036" v="2130" actId="26606"/>
          <ac:cxnSpMkLst>
            <pc:docMk/>
            <pc:sldMk cId="1087343564" sldId="309"/>
            <ac:cxnSpMk id="28" creationId="{469F4FF8-F8B0-4630-BA1B-0D8B324CD5FF}"/>
          </ac:cxnSpMkLst>
        </pc:cxnChg>
        <pc:cxnChg chg="add del">
          <ac:chgData name="PALANIAPPAN Devarajan" userId="0ccb0e75-6f62-4860-b5c8-e1d1cc272866" providerId="ADAL" clId="{4531E013-473D-4648-911B-96B8DADA2326}" dt="2024-01-16T07:28:13.421" v="2138" actId="26606"/>
          <ac:cxnSpMkLst>
            <pc:docMk/>
            <pc:sldMk cId="1087343564" sldId="309"/>
            <ac:cxnSpMk id="39" creationId="{469F4FF8-F8B0-4630-BA1B-0D8B324CD5FF}"/>
          </ac:cxnSpMkLst>
        </pc:cxnChg>
        <pc:cxnChg chg="add del">
          <ac:chgData name="PALANIAPPAN Devarajan" userId="0ccb0e75-6f62-4860-b5c8-e1d1cc272866" providerId="ADAL" clId="{4531E013-473D-4648-911B-96B8DADA2326}" dt="2024-01-16T07:28:05.916" v="2136" actId="26606"/>
          <ac:cxnSpMkLst>
            <pc:docMk/>
            <pc:sldMk cId="1087343564" sldId="309"/>
            <ac:cxnSpMk id="44" creationId="{469F4FF8-F8B0-4630-BA1B-0D8B324CD5FF}"/>
          </ac:cxnSpMkLst>
        </pc:cxnChg>
        <pc:cxnChg chg="add">
          <ac:chgData name="PALANIAPPAN Devarajan" userId="0ccb0e75-6f62-4860-b5c8-e1d1cc272866" providerId="ADAL" clId="{4531E013-473D-4648-911B-96B8DADA2326}" dt="2024-01-16T07:28:14.506" v="2139" actId="26606"/>
          <ac:cxnSpMkLst>
            <pc:docMk/>
            <pc:sldMk cId="1087343564" sldId="309"/>
            <ac:cxnSpMk id="46" creationId="{469F4FF8-F8B0-4630-BA1B-0D8B324CD5FF}"/>
          </ac:cxnSpMkLst>
        </pc:cxnChg>
      </pc:sldChg>
      <pc:sldChg chg="del modTransition">
        <pc:chgData name="PALANIAPPAN Devarajan" userId="0ccb0e75-6f62-4860-b5c8-e1d1cc272866" providerId="ADAL" clId="{4531E013-473D-4648-911B-96B8DADA2326}" dt="2024-01-16T06:07:39.710" v="1692" actId="47"/>
        <pc:sldMkLst>
          <pc:docMk/>
          <pc:sldMk cId="1028746635" sldId="310"/>
        </pc:sldMkLst>
      </pc:sldChg>
      <pc:sldChg chg="addSp delSp modSp mod modTransition setBg">
        <pc:chgData name="PALANIAPPAN Devarajan" userId="0ccb0e75-6f62-4860-b5c8-e1d1cc272866" providerId="ADAL" clId="{4531E013-473D-4648-911B-96B8DADA2326}" dt="2024-01-17T11:04:50.552" v="3372" actId="1076"/>
        <pc:sldMkLst>
          <pc:docMk/>
          <pc:sldMk cId="952720033" sldId="311"/>
        </pc:sldMkLst>
        <pc:spChg chg="add del">
          <ac:chgData name="PALANIAPPAN Devarajan" userId="0ccb0e75-6f62-4860-b5c8-e1d1cc272866" providerId="ADAL" clId="{4531E013-473D-4648-911B-96B8DADA2326}" dt="2024-01-16T07:24:07.835" v="2100" actId="26606"/>
          <ac:spMkLst>
            <pc:docMk/>
            <pc:sldMk cId="952720033" sldId="311"/>
            <ac:spMk id="19" creationId="{63644BFD-D22E-4019-B666-387DA51AEAFD}"/>
          </ac:spMkLst>
        </pc:spChg>
        <pc:spChg chg="add del">
          <ac:chgData name="PALANIAPPAN Devarajan" userId="0ccb0e75-6f62-4860-b5c8-e1d1cc272866" providerId="ADAL" clId="{4531E013-473D-4648-911B-96B8DADA2326}" dt="2024-01-16T07:24:07.835" v="2100" actId="26606"/>
          <ac:spMkLst>
            <pc:docMk/>
            <pc:sldMk cId="952720033" sldId="311"/>
            <ac:spMk id="21" creationId="{3776B14B-F2F4-4825-8DA8-8C7A0F2B3960}"/>
          </ac:spMkLst>
        </pc:spChg>
        <pc:spChg chg="add del">
          <ac:chgData name="PALANIAPPAN Devarajan" userId="0ccb0e75-6f62-4860-b5c8-e1d1cc272866" providerId="ADAL" clId="{4531E013-473D-4648-911B-96B8DADA2326}" dt="2024-01-16T07:23:55.453" v="2096" actId="26606"/>
          <ac:spMkLst>
            <pc:docMk/>
            <pc:sldMk cId="952720033" sldId="311"/>
            <ac:spMk id="22" creationId="{63644BFD-D22E-4019-B666-387DA51AEAFD}"/>
          </ac:spMkLst>
        </pc:spChg>
        <pc:spChg chg="add del">
          <ac:chgData name="PALANIAPPAN Devarajan" userId="0ccb0e75-6f62-4860-b5c8-e1d1cc272866" providerId="ADAL" clId="{4531E013-473D-4648-911B-96B8DADA2326}" dt="2024-01-16T07:24:22.098" v="2102" actId="26606"/>
          <ac:spMkLst>
            <pc:docMk/>
            <pc:sldMk cId="952720033" sldId="311"/>
            <ac:spMk id="23" creationId="{2215C6C6-E45C-4179-9FC1-E8A4C1D47430}"/>
          </ac:spMkLst>
        </pc:spChg>
        <pc:spChg chg="add del">
          <ac:chgData name="PALANIAPPAN Devarajan" userId="0ccb0e75-6f62-4860-b5c8-e1d1cc272866" providerId="ADAL" clId="{4531E013-473D-4648-911B-96B8DADA2326}" dt="2024-01-16T07:24:27.108" v="2104" actId="26606"/>
          <ac:spMkLst>
            <pc:docMk/>
            <pc:sldMk cId="952720033" sldId="311"/>
            <ac:spMk id="26" creationId="{C37E9D4B-7BFA-4D10-B666-547BAC499469}"/>
          </ac:spMkLst>
        </pc:spChg>
        <pc:spChg chg="add del">
          <ac:chgData name="PALANIAPPAN Devarajan" userId="0ccb0e75-6f62-4860-b5c8-e1d1cc272866" providerId="ADAL" clId="{4531E013-473D-4648-911B-96B8DADA2326}" dt="2024-01-16T07:23:55.453" v="2096" actId="26606"/>
          <ac:spMkLst>
            <pc:docMk/>
            <pc:sldMk cId="952720033" sldId="311"/>
            <ac:spMk id="28" creationId="{3776B14B-F2F4-4825-8DA8-8C7A0F2B3960}"/>
          </ac:spMkLst>
        </pc:spChg>
        <pc:spChg chg="add del">
          <ac:chgData name="PALANIAPPAN Devarajan" userId="0ccb0e75-6f62-4860-b5c8-e1d1cc272866" providerId="ADAL" clId="{4531E013-473D-4648-911B-96B8DADA2326}" dt="2024-01-16T07:24:01.107" v="2098" actId="26606"/>
          <ac:spMkLst>
            <pc:docMk/>
            <pc:sldMk cId="952720033" sldId="311"/>
            <ac:spMk id="30" creationId="{2215C6C6-E45C-4179-9FC1-E8A4C1D47430}"/>
          </ac:spMkLst>
        </pc:spChg>
        <pc:spChg chg="add del">
          <ac:chgData name="PALANIAPPAN Devarajan" userId="0ccb0e75-6f62-4860-b5c8-e1d1cc272866" providerId="ADAL" clId="{4531E013-473D-4648-911B-96B8DADA2326}" dt="2024-01-16T07:24:22.098" v="2102" actId="26606"/>
          <ac:spMkLst>
            <pc:docMk/>
            <pc:sldMk cId="952720033" sldId="311"/>
            <ac:spMk id="33" creationId="{3776B14B-F2F4-4825-8DA8-8C7A0F2B3960}"/>
          </ac:spMkLst>
        </pc:spChg>
        <pc:spChg chg="add del">
          <ac:chgData name="PALANIAPPAN Devarajan" userId="0ccb0e75-6f62-4860-b5c8-e1d1cc272866" providerId="ADAL" clId="{4531E013-473D-4648-911B-96B8DADA2326}" dt="2024-01-16T07:24:01.107" v="2098" actId="26606"/>
          <ac:spMkLst>
            <pc:docMk/>
            <pc:sldMk cId="952720033" sldId="311"/>
            <ac:spMk id="34" creationId="{3776B14B-F2F4-4825-8DA8-8C7A0F2B3960}"/>
          </ac:spMkLst>
        </pc:spChg>
        <pc:spChg chg="add del">
          <ac:chgData name="PALANIAPPAN Devarajan" userId="0ccb0e75-6f62-4860-b5c8-e1d1cc272866" providerId="ADAL" clId="{4531E013-473D-4648-911B-96B8DADA2326}" dt="2024-01-16T07:24:27.108" v="2104" actId="26606"/>
          <ac:spMkLst>
            <pc:docMk/>
            <pc:sldMk cId="952720033" sldId="311"/>
            <ac:spMk id="35" creationId="{22F15A2D-2324-487D-A02A-BF46C5C580EB}"/>
          </ac:spMkLst>
        </pc:spChg>
        <pc:spChg chg="add del">
          <ac:chgData name="PALANIAPPAN Devarajan" userId="0ccb0e75-6f62-4860-b5c8-e1d1cc272866" providerId="ADAL" clId="{4531E013-473D-4648-911B-96B8DADA2326}" dt="2024-01-16T07:24:27.108" v="2104" actId="26606"/>
          <ac:spMkLst>
            <pc:docMk/>
            <pc:sldMk cId="952720033" sldId="311"/>
            <ac:spMk id="36" creationId="{2AEAFA59-923A-4F54-8B49-44C970BCC323}"/>
          </ac:spMkLst>
        </pc:spChg>
        <pc:spChg chg="add del">
          <ac:chgData name="PALANIAPPAN Devarajan" userId="0ccb0e75-6f62-4860-b5c8-e1d1cc272866" providerId="ADAL" clId="{4531E013-473D-4648-911B-96B8DADA2326}" dt="2024-01-16T07:24:32.191" v="2106" actId="26606"/>
          <ac:spMkLst>
            <pc:docMk/>
            <pc:sldMk cId="952720033" sldId="311"/>
            <ac:spMk id="38" creationId="{3DAD86CA-8235-409B-982B-5E7A033E2392}"/>
          </ac:spMkLst>
        </pc:spChg>
        <pc:spChg chg="add del">
          <ac:chgData name="PALANIAPPAN Devarajan" userId="0ccb0e75-6f62-4860-b5c8-e1d1cc272866" providerId="ADAL" clId="{4531E013-473D-4648-911B-96B8DADA2326}" dt="2024-01-16T07:24:32.191" v="2106" actId="26606"/>
          <ac:spMkLst>
            <pc:docMk/>
            <pc:sldMk cId="952720033" sldId="311"/>
            <ac:spMk id="39" creationId="{9F234FBA-3501-47B4-AE0C-AA4AFBC8F603}"/>
          </ac:spMkLst>
        </pc:spChg>
        <pc:spChg chg="add del">
          <ac:chgData name="PALANIAPPAN Devarajan" userId="0ccb0e75-6f62-4860-b5c8-e1d1cc272866" providerId="ADAL" clId="{4531E013-473D-4648-911B-96B8DADA2326}" dt="2024-01-16T07:24:32.191" v="2106" actId="26606"/>
          <ac:spMkLst>
            <pc:docMk/>
            <pc:sldMk cId="952720033" sldId="311"/>
            <ac:spMk id="40" creationId="{B5EF893B-0491-416E-9D33-BADE9600792A}"/>
          </ac:spMkLst>
        </pc:spChg>
        <pc:spChg chg="add del">
          <ac:chgData name="PALANIAPPAN Devarajan" userId="0ccb0e75-6f62-4860-b5c8-e1d1cc272866" providerId="ADAL" clId="{4531E013-473D-4648-911B-96B8DADA2326}" dt="2024-01-16T07:24:47.914" v="2108" actId="26606"/>
          <ac:spMkLst>
            <pc:docMk/>
            <pc:sldMk cId="952720033" sldId="311"/>
            <ac:spMk id="43" creationId="{42A4FC2C-047E-45A5-965D-8E1E3BF09BC6}"/>
          </ac:spMkLst>
        </pc:spChg>
        <pc:spChg chg="add del">
          <ac:chgData name="PALANIAPPAN Devarajan" userId="0ccb0e75-6f62-4860-b5c8-e1d1cc272866" providerId="ADAL" clId="{4531E013-473D-4648-911B-96B8DADA2326}" dt="2024-01-16T07:24:51.313" v="2110" actId="26606"/>
          <ac:spMkLst>
            <pc:docMk/>
            <pc:sldMk cId="952720033" sldId="311"/>
            <ac:spMk id="45" creationId="{2215C6C6-E45C-4179-9FC1-E8A4C1D47430}"/>
          </ac:spMkLst>
        </pc:spChg>
        <pc:spChg chg="add del">
          <ac:chgData name="PALANIAPPAN Devarajan" userId="0ccb0e75-6f62-4860-b5c8-e1d1cc272866" providerId="ADAL" clId="{4531E013-473D-4648-911B-96B8DADA2326}" dt="2024-01-16T07:24:51.313" v="2110" actId="26606"/>
          <ac:spMkLst>
            <pc:docMk/>
            <pc:sldMk cId="952720033" sldId="311"/>
            <ac:spMk id="48" creationId="{3776B14B-F2F4-4825-8DA8-8C7A0F2B3960}"/>
          </ac:spMkLst>
        </pc:spChg>
        <pc:spChg chg="add del">
          <ac:chgData name="PALANIAPPAN Devarajan" userId="0ccb0e75-6f62-4860-b5c8-e1d1cc272866" providerId="ADAL" clId="{4531E013-473D-4648-911B-96B8DADA2326}" dt="2024-01-16T07:25:11.417" v="2112" actId="26606"/>
          <ac:spMkLst>
            <pc:docMk/>
            <pc:sldMk cId="952720033" sldId="311"/>
            <ac:spMk id="50" creationId="{63644BFD-D22E-4019-B666-387DA51AEAFD}"/>
          </ac:spMkLst>
        </pc:spChg>
        <pc:spChg chg="add del">
          <ac:chgData name="PALANIAPPAN Devarajan" userId="0ccb0e75-6f62-4860-b5c8-e1d1cc272866" providerId="ADAL" clId="{4531E013-473D-4648-911B-96B8DADA2326}" dt="2024-01-16T07:25:11.417" v="2112" actId="26606"/>
          <ac:spMkLst>
            <pc:docMk/>
            <pc:sldMk cId="952720033" sldId="311"/>
            <ac:spMk id="54" creationId="{3776B14B-F2F4-4825-8DA8-8C7A0F2B3960}"/>
          </ac:spMkLst>
        </pc:spChg>
        <pc:spChg chg="add del">
          <ac:chgData name="PALANIAPPAN Devarajan" userId="0ccb0e75-6f62-4860-b5c8-e1d1cc272866" providerId="ADAL" clId="{4531E013-473D-4648-911B-96B8DADA2326}" dt="2024-01-16T07:25:26.638" v="2114" actId="26606"/>
          <ac:spMkLst>
            <pc:docMk/>
            <pc:sldMk cId="952720033" sldId="311"/>
            <ac:spMk id="56" creationId="{22F15A2D-2324-487D-A02A-BF46C5C580EB}"/>
          </ac:spMkLst>
        </pc:spChg>
        <pc:spChg chg="add del">
          <ac:chgData name="PALANIAPPAN Devarajan" userId="0ccb0e75-6f62-4860-b5c8-e1d1cc272866" providerId="ADAL" clId="{4531E013-473D-4648-911B-96B8DADA2326}" dt="2024-01-16T07:25:26.638" v="2114" actId="26606"/>
          <ac:spMkLst>
            <pc:docMk/>
            <pc:sldMk cId="952720033" sldId="311"/>
            <ac:spMk id="57" creationId="{2AEAFA59-923A-4F54-8B49-44C970BCC323}"/>
          </ac:spMkLst>
        </pc:spChg>
        <pc:spChg chg="add del">
          <ac:chgData name="PALANIAPPAN Devarajan" userId="0ccb0e75-6f62-4860-b5c8-e1d1cc272866" providerId="ADAL" clId="{4531E013-473D-4648-911B-96B8DADA2326}" dt="2024-01-16T07:25:26.638" v="2114" actId="26606"/>
          <ac:spMkLst>
            <pc:docMk/>
            <pc:sldMk cId="952720033" sldId="311"/>
            <ac:spMk id="58" creationId="{C37E9D4B-7BFA-4D10-B666-547BAC499469}"/>
          </ac:spMkLst>
        </pc:spChg>
        <pc:spChg chg="add del">
          <ac:chgData name="PALANIAPPAN Devarajan" userId="0ccb0e75-6f62-4860-b5c8-e1d1cc272866" providerId="ADAL" clId="{4531E013-473D-4648-911B-96B8DADA2326}" dt="2024-01-16T07:28:27.414" v="2142" actId="26606"/>
          <ac:spMkLst>
            <pc:docMk/>
            <pc:sldMk cId="952720033" sldId="311"/>
            <ac:spMk id="63" creationId="{63644BFD-D22E-4019-B666-387DA51AEAFD}"/>
          </ac:spMkLst>
        </pc:spChg>
        <pc:spChg chg="add del">
          <ac:chgData name="PALANIAPPAN Devarajan" userId="0ccb0e75-6f62-4860-b5c8-e1d1cc272866" providerId="ADAL" clId="{4531E013-473D-4648-911B-96B8DADA2326}" dt="2024-01-16T07:28:27.414" v="2142" actId="26606"/>
          <ac:spMkLst>
            <pc:docMk/>
            <pc:sldMk cId="952720033" sldId="311"/>
            <ac:spMk id="69" creationId="{3776B14B-F2F4-4825-8DA8-8C7A0F2B3960}"/>
          </ac:spMkLst>
        </pc:spChg>
        <pc:spChg chg="add del">
          <ac:chgData name="PALANIAPPAN Devarajan" userId="0ccb0e75-6f62-4860-b5c8-e1d1cc272866" providerId="ADAL" clId="{4531E013-473D-4648-911B-96B8DADA2326}" dt="2024-01-16T07:28:27.414" v="2142" actId="26606"/>
          <ac:spMkLst>
            <pc:docMk/>
            <pc:sldMk cId="952720033" sldId="311"/>
            <ac:spMk id="74" creationId="{3DAD86CA-8235-409B-982B-5E7A033E2392}"/>
          </ac:spMkLst>
        </pc:spChg>
        <pc:spChg chg="add del">
          <ac:chgData name="PALANIAPPAN Devarajan" userId="0ccb0e75-6f62-4860-b5c8-e1d1cc272866" providerId="ADAL" clId="{4531E013-473D-4648-911B-96B8DADA2326}" dt="2024-01-16T07:28:27.414" v="2142" actId="26606"/>
          <ac:spMkLst>
            <pc:docMk/>
            <pc:sldMk cId="952720033" sldId="311"/>
            <ac:spMk id="76" creationId="{9F234FBA-3501-47B4-AE0C-AA4AFBC8F603}"/>
          </ac:spMkLst>
        </pc:spChg>
        <pc:spChg chg="add del">
          <ac:chgData name="PALANIAPPAN Devarajan" userId="0ccb0e75-6f62-4860-b5c8-e1d1cc272866" providerId="ADAL" clId="{4531E013-473D-4648-911B-96B8DADA2326}" dt="2024-01-16T07:28:27.414" v="2142" actId="26606"/>
          <ac:spMkLst>
            <pc:docMk/>
            <pc:sldMk cId="952720033" sldId="311"/>
            <ac:spMk id="78" creationId="{B5EF893B-0491-416E-9D33-BADE9600792A}"/>
          </ac:spMkLst>
        </pc:spChg>
        <pc:grpChg chg="add del">
          <ac:chgData name="PALANIAPPAN Devarajan" userId="0ccb0e75-6f62-4860-b5c8-e1d1cc272866" providerId="ADAL" clId="{4531E013-473D-4648-911B-96B8DADA2326}" dt="2024-01-16T07:25:11.433" v="2113" actId="26606"/>
          <ac:grpSpMkLst>
            <pc:docMk/>
            <pc:sldMk cId="952720033" sldId="311"/>
            <ac:grpSpMk id="13" creationId="{26176824-7946-6969-3841-DD5C101DF42D}"/>
          </ac:grpSpMkLst>
        </pc:grpChg>
        <pc:grpChg chg="add del">
          <ac:chgData name="PALANIAPPAN Devarajan" userId="0ccb0e75-6f62-4860-b5c8-e1d1cc272866" providerId="ADAL" clId="{4531E013-473D-4648-911B-96B8DADA2326}" dt="2024-01-16T07:24:07.835" v="2100" actId="26606"/>
          <ac:grpSpMkLst>
            <pc:docMk/>
            <pc:sldMk cId="952720033" sldId="311"/>
            <ac:grpSpMk id="20" creationId="{5FE9FE4C-C9E0-4C54-8010-EA9D29CD4D59}"/>
          </ac:grpSpMkLst>
        </pc:grpChg>
        <pc:grpChg chg="add del">
          <ac:chgData name="PALANIAPPAN Devarajan" userId="0ccb0e75-6f62-4860-b5c8-e1d1cc272866" providerId="ADAL" clId="{4531E013-473D-4648-911B-96B8DADA2326}" dt="2024-01-16T07:23:55.453" v="2096" actId="26606"/>
          <ac:grpSpMkLst>
            <pc:docMk/>
            <pc:sldMk cId="952720033" sldId="311"/>
            <ac:grpSpMk id="24" creationId="{5FE9FE4C-C9E0-4C54-8010-EA9D29CD4D59}"/>
          </ac:grpSpMkLst>
        </pc:grpChg>
        <pc:grpChg chg="add del">
          <ac:chgData name="PALANIAPPAN Devarajan" userId="0ccb0e75-6f62-4860-b5c8-e1d1cc272866" providerId="ADAL" clId="{4531E013-473D-4648-911B-96B8DADA2326}" dt="2024-01-16T07:24:22.098" v="2102" actId="26606"/>
          <ac:grpSpMkLst>
            <pc:docMk/>
            <pc:sldMk cId="952720033" sldId="311"/>
            <ac:grpSpMk id="27" creationId="{5FE9FE4C-C9E0-4C54-8010-EA9D29CD4D59}"/>
          </ac:grpSpMkLst>
        </pc:grpChg>
        <pc:grpChg chg="add del">
          <ac:chgData name="PALANIAPPAN Devarajan" userId="0ccb0e75-6f62-4860-b5c8-e1d1cc272866" providerId="ADAL" clId="{4531E013-473D-4648-911B-96B8DADA2326}" dt="2024-01-16T07:24:01.107" v="2098" actId="26606"/>
          <ac:grpSpMkLst>
            <pc:docMk/>
            <pc:sldMk cId="952720033" sldId="311"/>
            <ac:grpSpMk id="31" creationId="{5FE9FE4C-C9E0-4C54-8010-EA9D29CD4D59}"/>
          </ac:grpSpMkLst>
        </pc:grpChg>
        <pc:grpChg chg="add del">
          <ac:chgData name="PALANIAPPAN Devarajan" userId="0ccb0e75-6f62-4860-b5c8-e1d1cc272866" providerId="ADAL" clId="{4531E013-473D-4648-911B-96B8DADA2326}" dt="2024-01-16T07:24:51.313" v="2110" actId="26606"/>
          <ac:grpSpMkLst>
            <pc:docMk/>
            <pc:sldMk cId="952720033" sldId="311"/>
            <ac:grpSpMk id="46" creationId="{5FE9FE4C-C9E0-4C54-8010-EA9D29CD4D59}"/>
          </ac:grpSpMkLst>
        </pc:grpChg>
        <pc:grpChg chg="add del">
          <ac:chgData name="PALANIAPPAN Devarajan" userId="0ccb0e75-6f62-4860-b5c8-e1d1cc272866" providerId="ADAL" clId="{4531E013-473D-4648-911B-96B8DADA2326}" dt="2024-01-16T07:25:11.417" v="2112" actId="26606"/>
          <ac:grpSpMkLst>
            <pc:docMk/>
            <pc:sldMk cId="952720033" sldId="311"/>
            <ac:grpSpMk id="51" creationId="{5FE9FE4C-C9E0-4C54-8010-EA9D29CD4D59}"/>
          </ac:grpSpMkLst>
        </pc:grpChg>
        <pc:grpChg chg="add del">
          <ac:chgData name="PALANIAPPAN Devarajan" userId="0ccb0e75-6f62-4860-b5c8-e1d1cc272866" providerId="ADAL" clId="{4531E013-473D-4648-911B-96B8DADA2326}" dt="2024-01-16T07:28:27.414" v="2142" actId="26606"/>
          <ac:grpSpMkLst>
            <pc:docMk/>
            <pc:sldMk cId="952720033" sldId="311"/>
            <ac:grpSpMk id="65" creationId="{5FE9FE4C-C9E0-4C54-8010-EA9D29CD4D59}"/>
          </ac:grpSpMkLst>
        </pc:grpChg>
        <pc:picChg chg="mod">
          <ac:chgData name="PALANIAPPAN Devarajan" userId="0ccb0e75-6f62-4860-b5c8-e1d1cc272866" providerId="ADAL" clId="{4531E013-473D-4648-911B-96B8DADA2326}" dt="2024-01-17T11:04:24.056" v="3366" actId="1076"/>
          <ac:picMkLst>
            <pc:docMk/>
            <pc:sldMk cId="952720033" sldId="311"/>
            <ac:picMk id="3" creationId="{BB3ED3A8-4016-AA54-F3BB-3AAC66753D5D}"/>
          </ac:picMkLst>
        </pc:picChg>
        <pc:picChg chg="add mod">
          <ac:chgData name="PALANIAPPAN Devarajan" userId="0ccb0e75-6f62-4860-b5c8-e1d1cc272866" providerId="ADAL" clId="{4531E013-473D-4648-911B-96B8DADA2326}" dt="2024-01-17T11:04:50.552" v="3372" actId="1076"/>
          <ac:picMkLst>
            <pc:docMk/>
            <pc:sldMk cId="952720033" sldId="311"/>
            <ac:picMk id="4" creationId="{69CF2168-B673-FF71-285A-D46FEA897863}"/>
          </ac:picMkLst>
        </pc:picChg>
        <pc:cxnChg chg="add del">
          <ac:chgData name="PALANIAPPAN Devarajan" userId="0ccb0e75-6f62-4860-b5c8-e1d1cc272866" providerId="ADAL" clId="{4531E013-473D-4648-911B-96B8DADA2326}" dt="2024-01-16T07:24:32.191" v="2106" actId="26606"/>
          <ac:cxnSpMkLst>
            <pc:docMk/>
            <pc:sldMk cId="952720033" sldId="311"/>
            <ac:cxnSpMk id="41" creationId="{469F4FF8-F8B0-4630-BA1B-0D8B324CD5FF}"/>
          </ac:cxnSpMkLst>
        </pc:cxnChg>
        <pc:cxnChg chg="add del">
          <ac:chgData name="PALANIAPPAN Devarajan" userId="0ccb0e75-6f62-4860-b5c8-e1d1cc272866" providerId="ADAL" clId="{4531E013-473D-4648-911B-96B8DADA2326}" dt="2024-01-16T07:28:27.414" v="2142" actId="26606"/>
          <ac:cxnSpMkLst>
            <pc:docMk/>
            <pc:sldMk cId="952720033" sldId="311"/>
            <ac:cxnSpMk id="80" creationId="{469F4FF8-F8B0-4630-BA1B-0D8B324CD5FF}"/>
          </ac:cxnSpMkLst>
        </pc:cxnChg>
      </pc:sldChg>
      <pc:sldChg chg="addSp delSp modSp mod ord modTransition setBg">
        <pc:chgData name="PALANIAPPAN Devarajan" userId="0ccb0e75-6f62-4860-b5c8-e1d1cc272866" providerId="ADAL" clId="{4531E013-473D-4648-911B-96B8DADA2326}" dt="2024-02-05T11:30:28.659" v="3585"/>
        <pc:sldMkLst>
          <pc:docMk/>
          <pc:sldMk cId="3476219311" sldId="312"/>
        </pc:sldMkLst>
        <pc:spChg chg="add del">
          <ac:chgData name="PALANIAPPAN Devarajan" userId="0ccb0e75-6f62-4860-b5c8-e1d1cc272866" providerId="ADAL" clId="{4531E013-473D-4648-911B-96B8DADA2326}" dt="2024-01-16T07:32:03.220" v="2167" actId="26606"/>
          <ac:spMkLst>
            <pc:docMk/>
            <pc:sldMk cId="3476219311" sldId="312"/>
            <ac:spMk id="19" creationId="{3DAD86CA-8235-409B-982B-5E7A033E2392}"/>
          </ac:spMkLst>
        </pc:spChg>
        <pc:spChg chg="add del">
          <ac:chgData name="PALANIAPPAN Devarajan" userId="0ccb0e75-6f62-4860-b5c8-e1d1cc272866" providerId="ADAL" clId="{4531E013-473D-4648-911B-96B8DADA2326}" dt="2024-01-16T07:32:32.395" v="2171" actId="26606"/>
          <ac:spMkLst>
            <pc:docMk/>
            <pc:sldMk cId="3476219311" sldId="312"/>
            <ac:spMk id="20" creationId="{2215C6C6-E45C-4179-9FC1-E8A4C1D47430}"/>
          </ac:spMkLst>
        </pc:spChg>
        <pc:spChg chg="add del">
          <ac:chgData name="PALANIAPPAN Devarajan" userId="0ccb0e75-6f62-4860-b5c8-e1d1cc272866" providerId="ADAL" clId="{4531E013-473D-4648-911B-96B8DADA2326}" dt="2024-01-16T07:32:03.220" v="2167" actId="26606"/>
          <ac:spMkLst>
            <pc:docMk/>
            <pc:sldMk cId="3476219311" sldId="312"/>
            <ac:spMk id="24" creationId="{9F234FBA-3501-47B4-AE0C-AA4AFBC8F603}"/>
          </ac:spMkLst>
        </pc:spChg>
        <pc:spChg chg="add del">
          <ac:chgData name="PALANIAPPAN Devarajan" userId="0ccb0e75-6f62-4860-b5c8-e1d1cc272866" providerId="ADAL" clId="{4531E013-473D-4648-911B-96B8DADA2326}" dt="2024-01-16T07:32:03.220" v="2167" actId="26606"/>
          <ac:spMkLst>
            <pc:docMk/>
            <pc:sldMk cId="3476219311" sldId="312"/>
            <ac:spMk id="26" creationId="{B5EF893B-0491-416E-9D33-BADE9600792A}"/>
          </ac:spMkLst>
        </pc:spChg>
        <pc:spChg chg="add del">
          <ac:chgData name="PALANIAPPAN Devarajan" userId="0ccb0e75-6f62-4860-b5c8-e1d1cc272866" providerId="ADAL" clId="{4531E013-473D-4648-911B-96B8DADA2326}" dt="2024-01-16T07:32:32.395" v="2171" actId="26606"/>
          <ac:spMkLst>
            <pc:docMk/>
            <pc:sldMk cId="3476219311" sldId="312"/>
            <ac:spMk id="27" creationId="{3776B14B-F2F4-4825-8DA8-8C7A0F2B3960}"/>
          </ac:spMkLst>
        </pc:spChg>
        <pc:spChg chg="add del">
          <ac:chgData name="PALANIAPPAN Devarajan" userId="0ccb0e75-6f62-4860-b5c8-e1d1cc272866" providerId="ADAL" clId="{4531E013-473D-4648-911B-96B8DADA2326}" dt="2024-01-16T07:33:45.990" v="2173" actId="26606"/>
          <ac:spMkLst>
            <pc:docMk/>
            <pc:sldMk cId="3476219311" sldId="312"/>
            <ac:spMk id="29" creationId="{2D2B266D-3625-4584-A5C3-7D3F672CFF30}"/>
          </ac:spMkLst>
        </pc:spChg>
        <pc:spChg chg="add del">
          <ac:chgData name="PALANIAPPAN Devarajan" userId="0ccb0e75-6f62-4860-b5c8-e1d1cc272866" providerId="ADAL" clId="{4531E013-473D-4648-911B-96B8DADA2326}" dt="2024-01-16T07:33:45.990" v="2173" actId="26606"/>
          <ac:spMkLst>
            <pc:docMk/>
            <pc:sldMk cId="3476219311" sldId="312"/>
            <ac:spMk id="30" creationId="{C463B99A-73EE-4FBB-B7C4-F9F9BCC25C65}"/>
          </ac:spMkLst>
        </pc:spChg>
        <pc:spChg chg="add del">
          <ac:chgData name="PALANIAPPAN Devarajan" userId="0ccb0e75-6f62-4860-b5c8-e1d1cc272866" providerId="ADAL" clId="{4531E013-473D-4648-911B-96B8DADA2326}" dt="2024-01-16T07:33:45.990" v="2173" actId="26606"/>
          <ac:spMkLst>
            <pc:docMk/>
            <pc:sldMk cId="3476219311" sldId="312"/>
            <ac:spMk id="31" creationId="{A5D2A5D1-BA0D-47D3-B051-DA7743C46E28}"/>
          </ac:spMkLst>
        </pc:spChg>
        <pc:spChg chg="add">
          <ac:chgData name="PALANIAPPAN Devarajan" userId="0ccb0e75-6f62-4860-b5c8-e1d1cc272866" providerId="ADAL" clId="{4531E013-473D-4648-911B-96B8DADA2326}" dt="2024-01-16T07:33:45.990" v="2173" actId="26606"/>
          <ac:spMkLst>
            <pc:docMk/>
            <pc:sldMk cId="3476219311" sldId="312"/>
            <ac:spMk id="36" creationId="{22F15A2D-2324-487D-A02A-BF46C5C580EB}"/>
          </ac:spMkLst>
        </pc:spChg>
        <pc:spChg chg="add">
          <ac:chgData name="PALANIAPPAN Devarajan" userId="0ccb0e75-6f62-4860-b5c8-e1d1cc272866" providerId="ADAL" clId="{4531E013-473D-4648-911B-96B8DADA2326}" dt="2024-01-16T07:33:45.990" v="2173" actId="26606"/>
          <ac:spMkLst>
            <pc:docMk/>
            <pc:sldMk cId="3476219311" sldId="312"/>
            <ac:spMk id="38" creationId="{17A7F34E-D418-47E2-9F86-2C45BBC31210}"/>
          </ac:spMkLst>
        </pc:spChg>
        <pc:spChg chg="add">
          <ac:chgData name="PALANIAPPAN Devarajan" userId="0ccb0e75-6f62-4860-b5c8-e1d1cc272866" providerId="ADAL" clId="{4531E013-473D-4648-911B-96B8DADA2326}" dt="2024-01-16T07:33:45.990" v="2173" actId="26606"/>
          <ac:spMkLst>
            <pc:docMk/>
            <pc:sldMk cId="3476219311" sldId="312"/>
            <ac:spMk id="40" creationId="{2AEAFA59-923A-4F54-8B49-44C970BCC323}"/>
          </ac:spMkLst>
        </pc:spChg>
        <pc:grpChg chg="add del">
          <ac:chgData name="PALANIAPPAN Devarajan" userId="0ccb0e75-6f62-4860-b5c8-e1d1cc272866" providerId="ADAL" clId="{4531E013-473D-4648-911B-96B8DADA2326}" dt="2024-01-16T07:32:55.012" v="2172" actId="26606"/>
          <ac:grpSpMkLst>
            <pc:docMk/>
            <pc:sldMk cId="3476219311" sldId="312"/>
            <ac:grpSpMk id="13" creationId="{26176824-7946-6969-3841-DD5C101DF42D}"/>
          </ac:grpSpMkLst>
        </pc:grpChg>
        <pc:grpChg chg="add del">
          <ac:chgData name="PALANIAPPAN Devarajan" userId="0ccb0e75-6f62-4860-b5c8-e1d1cc272866" providerId="ADAL" clId="{4531E013-473D-4648-911B-96B8DADA2326}" dt="2024-01-16T07:32:32.395" v="2171" actId="26606"/>
          <ac:grpSpMkLst>
            <pc:docMk/>
            <pc:sldMk cId="3476219311" sldId="312"/>
            <ac:grpSpMk id="21" creationId="{5FE9FE4C-C9E0-4C54-8010-EA9D29CD4D59}"/>
          </ac:grpSpMkLst>
        </pc:grpChg>
        <pc:picChg chg="mod">
          <ac:chgData name="PALANIAPPAN Devarajan" userId="0ccb0e75-6f62-4860-b5c8-e1d1cc272866" providerId="ADAL" clId="{4531E013-473D-4648-911B-96B8DADA2326}" dt="2024-01-16T07:34:38.281" v="2180" actId="1076"/>
          <ac:picMkLst>
            <pc:docMk/>
            <pc:sldMk cId="3476219311" sldId="312"/>
            <ac:picMk id="4" creationId="{3228572C-B7D8-D85B-6BB9-7AEF264217BF}"/>
          </ac:picMkLst>
        </pc:picChg>
        <pc:cxnChg chg="add del">
          <ac:chgData name="PALANIAPPAN Devarajan" userId="0ccb0e75-6f62-4860-b5c8-e1d1cc272866" providerId="ADAL" clId="{4531E013-473D-4648-911B-96B8DADA2326}" dt="2024-01-16T07:32:03.220" v="2167" actId="26606"/>
          <ac:cxnSpMkLst>
            <pc:docMk/>
            <pc:sldMk cId="3476219311" sldId="312"/>
            <ac:cxnSpMk id="28"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3846332290" sldId="313"/>
        </pc:sldMkLst>
        <pc:spChg chg="add del">
          <ac:chgData name="PALANIAPPAN Devarajan" userId="0ccb0e75-6f62-4860-b5c8-e1d1cc272866" providerId="ADAL" clId="{4531E013-473D-4648-911B-96B8DADA2326}" dt="2024-01-16T07:30:07.849" v="2150" actId="26606"/>
          <ac:spMkLst>
            <pc:docMk/>
            <pc:sldMk cId="3846332290" sldId="313"/>
            <ac:spMk id="17" creationId="{0D1D8088-559A-46A5-A801-CDF0B9476BED}"/>
          </ac:spMkLst>
        </pc:spChg>
        <pc:spChg chg="add">
          <ac:chgData name="PALANIAPPAN Devarajan" userId="0ccb0e75-6f62-4860-b5c8-e1d1cc272866" providerId="ADAL" clId="{4531E013-473D-4648-911B-96B8DADA2326}" dt="2024-01-16T07:30:07.849" v="2151" actId="26606"/>
          <ac:spMkLst>
            <pc:docMk/>
            <pc:sldMk cId="3846332290" sldId="313"/>
            <ac:spMk id="21" creationId="{B5EF893B-0491-416E-9D33-BADE9600792A}"/>
          </ac:spMkLst>
        </pc:spChg>
        <pc:spChg chg="add del">
          <ac:chgData name="PALANIAPPAN Devarajan" userId="0ccb0e75-6f62-4860-b5c8-e1d1cc272866" providerId="ADAL" clId="{4531E013-473D-4648-911B-96B8DADA2326}" dt="2024-01-16T07:30:07.849" v="2150" actId="26606"/>
          <ac:spMkLst>
            <pc:docMk/>
            <pc:sldMk cId="3846332290" sldId="313"/>
            <ac:spMk id="23" creationId="{3776B14B-F2F4-4825-8DA8-8C7A0F2B3960}"/>
          </ac:spMkLst>
        </pc:spChg>
        <pc:spChg chg="add">
          <ac:chgData name="PALANIAPPAN Devarajan" userId="0ccb0e75-6f62-4860-b5c8-e1d1cc272866" providerId="ADAL" clId="{4531E013-473D-4648-911B-96B8DADA2326}" dt="2024-01-16T07:30:07.849" v="2151" actId="26606"/>
          <ac:spMkLst>
            <pc:docMk/>
            <pc:sldMk cId="3846332290" sldId="313"/>
            <ac:spMk id="25" creationId="{3DAD86CA-8235-409B-982B-5E7A033E2392}"/>
          </ac:spMkLst>
        </pc:spChg>
        <pc:spChg chg="add">
          <ac:chgData name="PALANIAPPAN Devarajan" userId="0ccb0e75-6f62-4860-b5c8-e1d1cc272866" providerId="ADAL" clId="{4531E013-473D-4648-911B-96B8DADA2326}" dt="2024-01-16T07:30:07.849" v="2151" actId="26606"/>
          <ac:spMkLst>
            <pc:docMk/>
            <pc:sldMk cId="3846332290" sldId="313"/>
            <ac:spMk id="26" creationId="{9F234FBA-3501-47B4-AE0C-AA4AFBC8F603}"/>
          </ac:spMkLst>
        </pc:spChg>
        <pc:grpChg chg="add del">
          <ac:chgData name="PALANIAPPAN Devarajan" userId="0ccb0e75-6f62-4860-b5c8-e1d1cc272866" providerId="ADAL" clId="{4531E013-473D-4648-911B-96B8DADA2326}" dt="2024-01-16T07:30:07.849" v="2151" actId="26606"/>
          <ac:grpSpMkLst>
            <pc:docMk/>
            <pc:sldMk cId="3846332290" sldId="313"/>
            <ac:grpSpMk id="8" creationId="{26176824-7946-6969-3841-DD5C101DF42D}"/>
          </ac:grpSpMkLst>
        </pc:grpChg>
        <pc:grpChg chg="add del">
          <ac:chgData name="PALANIAPPAN Devarajan" userId="0ccb0e75-6f62-4860-b5c8-e1d1cc272866" providerId="ADAL" clId="{4531E013-473D-4648-911B-96B8DADA2326}" dt="2024-01-16T07:30:07.849" v="2150" actId="26606"/>
          <ac:grpSpMkLst>
            <pc:docMk/>
            <pc:sldMk cId="3846332290" sldId="313"/>
            <ac:grpSpMk id="19" creationId="{83E2E96F-17F7-4C8C-BDF1-6BB90A0C1D7F}"/>
          </ac:grpSpMkLst>
        </pc:grpChg>
        <pc:picChg chg="mod">
          <ac:chgData name="PALANIAPPAN Devarajan" userId="0ccb0e75-6f62-4860-b5c8-e1d1cc272866" providerId="ADAL" clId="{4531E013-473D-4648-911B-96B8DADA2326}" dt="2024-01-16T07:30:44.074" v="2157" actId="1076"/>
          <ac:picMkLst>
            <pc:docMk/>
            <pc:sldMk cId="3846332290" sldId="313"/>
            <ac:picMk id="3" creationId="{DCB18DDF-14B3-408D-4020-C7D96E14BA35}"/>
          </ac:picMkLst>
        </pc:picChg>
        <pc:cxnChg chg="add">
          <ac:chgData name="PALANIAPPAN Devarajan" userId="0ccb0e75-6f62-4860-b5c8-e1d1cc272866" providerId="ADAL" clId="{4531E013-473D-4648-911B-96B8DADA2326}" dt="2024-01-16T07:30:07.849" v="2151" actId="26606"/>
          <ac:cxnSpMkLst>
            <pc:docMk/>
            <pc:sldMk cId="3846332290" sldId="313"/>
            <ac:cxnSpMk id="27"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3645810705" sldId="314"/>
        </pc:sldMkLst>
        <pc:spChg chg="add del">
          <ac:chgData name="PALANIAPPAN Devarajan" userId="0ccb0e75-6f62-4860-b5c8-e1d1cc272866" providerId="ADAL" clId="{4531E013-473D-4648-911B-96B8DADA2326}" dt="2024-01-16T07:37:01.259" v="2197" actId="26606"/>
          <ac:spMkLst>
            <pc:docMk/>
            <pc:sldMk cId="3645810705" sldId="314"/>
            <ac:spMk id="47" creationId="{2215C6C6-E45C-4179-9FC1-E8A4C1D47430}"/>
          </ac:spMkLst>
        </pc:spChg>
        <pc:spChg chg="add del">
          <ac:chgData name="PALANIAPPAN Devarajan" userId="0ccb0e75-6f62-4860-b5c8-e1d1cc272866" providerId="ADAL" clId="{4531E013-473D-4648-911B-96B8DADA2326}" dt="2024-01-16T07:37:01.259" v="2197" actId="26606"/>
          <ac:spMkLst>
            <pc:docMk/>
            <pc:sldMk cId="3645810705" sldId="314"/>
            <ac:spMk id="55" creationId="{3776B14B-F2F4-4825-8DA8-8C7A0F2B3960}"/>
          </ac:spMkLst>
        </pc:spChg>
        <pc:grpChg chg="add del">
          <ac:chgData name="PALANIAPPAN Devarajan" userId="0ccb0e75-6f62-4860-b5c8-e1d1cc272866" providerId="ADAL" clId="{4531E013-473D-4648-911B-96B8DADA2326}" dt="2024-01-16T07:37:01.259" v="2197" actId="26606"/>
          <ac:grpSpMkLst>
            <pc:docMk/>
            <pc:sldMk cId="3645810705" sldId="314"/>
            <ac:grpSpMk id="48" creationId="{5FE9FE4C-C9E0-4C54-8010-EA9D29CD4D59}"/>
          </ac:grpSpMkLst>
        </pc:grpChg>
        <pc:picChg chg="mod">
          <ac:chgData name="PALANIAPPAN Devarajan" userId="0ccb0e75-6f62-4860-b5c8-e1d1cc272866" providerId="ADAL" clId="{4531E013-473D-4648-911B-96B8DADA2326}" dt="2024-01-16T07:37:01.259" v="2197" actId="26606"/>
          <ac:picMkLst>
            <pc:docMk/>
            <pc:sldMk cId="3645810705" sldId="314"/>
            <ac:picMk id="8" creationId="{66D62F71-429B-2E0A-8152-F3319059B075}"/>
          </ac:picMkLst>
        </pc:picChg>
      </pc:sldChg>
      <pc:sldChg chg="addSp delSp modSp del mod modTransition setBg">
        <pc:chgData name="PALANIAPPAN Devarajan" userId="0ccb0e75-6f62-4860-b5c8-e1d1cc272866" providerId="ADAL" clId="{4531E013-473D-4648-911B-96B8DADA2326}" dt="2024-01-17T10:51:12.025" v="3344" actId="2696"/>
        <pc:sldMkLst>
          <pc:docMk/>
          <pc:sldMk cId="284946408" sldId="315"/>
        </pc:sldMkLst>
        <pc:spChg chg="add del">
          <ac:chgData name="PALANIAPPAN Devarajan" userId="0ccb0e75-6f62-4860-b5c8-e1d1cc272866" providerId="ADAL" clId="{4531E013-473D-4648-911B-96B8DADA2326}" dt="2024-01-16T09:16:31.235" v="2277" actId="26606"/>
          <ac:spMkLst>
            <pc:docMk/>
            <pc:sldMk cId="284946408" sldId="315"/>
            <ac:spMk id="17" creationId="{3DAD86CA-8235-409B-982B-5E7A033E2392}"/>
          </ac:spMkLst>
        </pc:spChg>
        <pc:spChg chg="add del">
          <ac:chgData name="PALANIAPPAN Devarajan" userId="0ccb0e75-6f62-4860-b5c8-e1d1cc272866" providerId="ADAL" clId="{4531E013-473D-4648-911B-96B8DADA2326}" dt="2024-01-16T09:16:31.235" v="2277" actId="26606"/>
          <ac:spMkLst>
            <pc:docMk/>
            <pc:sldMk cId="284946408" sldId="315"/>
            <ac:spMk id="19" creationId="{9F234FBA-3501-47B4-AE0C-AA4AFBC8F603}"/>
          </ac:spMkLst>
        </pc:spChg>
        <pc:spChg chg="add del">
          <ac:chgData name="PALANIAPPAN Devarajan" userId="0ccb0e75-6f62-4860-b5c8-e1d1cc272866" providerId="ADAL" clId="{4531E013-473D-4648-911B-96B8DADA2326}" dt="2024-01-16T09:16:31.235" v="2277" actId="26606"/>
          <ac:spMkLst>
            <pc:docMk/>
            <pc:sldMk cId="284946408" sldId="315"/>
            <ac:spMk id="21" creationId="{B5EF893B-0491-416E-9D33-BADE9600792A}"/>
          </ac:spMkLst>
        </pc:spChg>
        <pc:spChg chg="add del">
          <ac:chgData name="PALANIAPPAN Devarajan" userId="0ccb0e75-6f62-4860-b5c8-e1d1cc272866" providerId="ADAL" clId="{4531E013-473D-4648-911B-96B8DADA2326}" dt="2024-01-16T09:16:34.478" v="2279" actId="26606"/>
          <ac:spMkLst>
            <pc:docMk/>
            <pc:sldMk cId="284946408" sldId="315"/>
            <ac:spMk id="25" creationId="{63644BFD-D22E-4019-B666-387DA51AEAFD}"/>
          </ac:spMkLst>
        </pc:spChg>
        <pc:spChg chg="add del">
          <ac:chgData name="PALANIAPPAN Devarajan" userId="0ccb0e75-6f62-4860-b5c8-e1d1cc272866" providerId="ADAL" clId="{4531E013-473D-4648-911B-96B8DADA2326}" dt="2024-01-16T09:16:34.478" v="2279" actId="26606"/>
          <ac:spMkLst>
            <pc:docMk/>
            <pc:sldMk cId="284946408" sldId="315"/>
            <ac:spMk id="28" creationId="{3776B14B-F2F4-4825-8DA8-8C7A0F2B3960}"/>
          </ac:spMkLst>
        </pc:spChg>
        <pc:spChg chg="add del">
          <ac:chgData name="PALANIAPPAN Devarajan" userId="0ccb0e75-6f62-4860-b5c8-e1d1cc272866" providerId="ADAL" clId="{4531E013-473D-4648-911B-96B8DADA2326}" dt="2024-01-16T09:16:38.900" v="2281" actId="26606"/>
          <ac:spMkLst>
            <pc:docMk/>
            <pc:sldMk cId="284946408" sldId="315"/>
            <ac:spMk id="30" creationId="{3DAD86CA-8235-409B-982B-5E7A033E2392}"/>
          </ac:spMkLst>
        </pc:spChg>
        <pc:spChg chg="add del">
          <ac:chgData name="PALANIAPPAN Devarajan" userId="0ccb0e75-6f62-4860-b5c8-e1d1cc272866" providerId="ADAL" clId="{4531E013-473D-4648-911B-96B8DADA2326}" dt="2024-01-16T09:16:38.900" v="2281" actId="26606"/>
          <ac:spMkLst>
            <pc:docMk/>
            <pc:sldMk cId="284946408" sldId="315"/>
            <ac:spMk id="31" creationId="{9F234FBA-3501-47B4-AE0C-AA4AFBC8F603}"/>
          </ac:spMkLst>
        </pc:spChg>
        <pc:spChg chg="add del">
          <ac:chgData name="PALANIAPPAN Devarajan" userId="0ccb0e75-6f62-4860-b5c8-e1d1cc272866" providerId="ADAL" clId="{4531E013-473D-4648-911B-96B8DADA2326}" dt="2024-01-16T09:16:38.900" v="2281" actId="26606"/>
          <ac:spMkLst>
            <pc:docMk/>
            <pc:sldMk cId="284946408" sldId="315"/>
            <ac:spMk id="32" creationId="{B5EF893B-0491-416E-9D33-BADE9600792A}"/>
          </ac:spMkLst>
        </pc:spChg>
        <pc:spChg chg="add">
          <ac:chgData name="PALANIAPPAN Devarajan" userId="0ccb0e75-6f62-4860-b5c8-e1d1cc272866" providerId="ADAL" clId="{4531E013-473D-4648-911B-96B8DADA2326}" dt="2024-01-16T09:16:38.909" v="2282" actId="26606"/>
          <ac:spMkLst>
            <pc:docMk/>
            <pc:sldMk cId="284946408" sldId="315"/>
            <ac:spMk id="35" creationId="{63644BFD-D22E-4019-B666-387DA51AEAFD}"/>
          </ac:spMkLst>
        </pc:spChg>
        <pc:spChg chg="add">
          <ac:chgData name="PALANIAPPAN Devarajan" userId="0ccb0e75-6f62-4860-b5c8-e1d1cc272866" providerId="ADAL" clId="{4531E013-473D-4648-911B-96B8DADA2326}" dt="2024-01-16T09:16:38.909" v="2282" actId="26606"/>
          <ac:spMkLst>
            <pc:docMk/>
            <pc:sldMk cId="284946408" sldId="315"/>
            <ac:spMk id="38" creationId="{3776B14B-F2F4-4825-8DA8-8C7A0F2B3960}"/>
          </ac:spMkLst>
        </pc:spChg>
        <pc:grpChg chg="add del">
          <ac:chgData name="PALANIAPPAN Devarajan" userId="0ccb0e75-6f62-4860-b5c8-e1d1cc272866" providerId="ADAL" clId="{4531E013-473D-4648-911B-96B8DADA2326}" dt="2024-01-16T09:16:38.909" v="2282" actId="26606"/>
          <ac:grpSpMkLst>
            <pc:docMk/>
            <pc:sldMk cId="284946408" sldId="315"/>
            <ac:grpSpMk id="8" creationId="{26176824-7946-6969-3841-DD5C101DF42D}"/>
          </ac:grpSpMkLst>
        </pc:grpChg>
        <pc:grpChg chg="add del">
          <ac:chgData name="PALANIAPPAN Devarajan" userId="0ccb0e75-6f62-4860-b5c8-e1d1cc272866" providerId="ADAL" clId="{4531E013-473D-4648-911B-96B8DADA2326}" dt="2024-01-16T09:16:34.478" v="2279" actId="26606"/>
          <ac:grpSpMkLst>
            <pc:docMk/>
            <pc:sldMk cId="284946408" sldId="315"/>
            <ac:grpSpMk id="26" creationId="{5FE9FE4C-C9E0-4C54-8010-EA9D29CD4D59}"/>
          </ac:grpSpMkLst>
        </pc:grpChg>
        <pc:grpChg chg="add">
          <ac:chgData name="PALANIAPPAN Devarajan" userId="0ccb0e75-6f62-4860-b5c8-e1d1cc272866" providerId="ADAL" clId="{4531E013-473D-4648-911B-96B8DADA2326}" dt="2024-01-16T09:16:38.909" v="2282" actId="26606"/>
          <ac:grpSpMkLst>
            <pc:docMk/>
            <pc:sldMk cId="284946408" sldId="315"/>
            <ac:grpSpMk id="36" creationId="{5FE9FE4C-C9E0-4C54-8010-EA9D29CD4D59}"/>
          </ac:grpSpMkLst>
        </pc:grpChg>
        <pc:picChg chg="mod">
          <ac:chgData name="PALANIAPPAN Devarajan" userId="0ccb0e75-6f62-4860-b5c8-e1d1cc272866" providerId="ADAL" clId="{4531E013-473D-4648-911B-96B8DADA2326}" dt="2024-01-16T09:16:38.909" v="2282" actId="26606"/>
          <ac:picMkLst>
            <pc:docMk/>
            <pc:sldMk cId="284946408" sldId="315"/>
            <ac:picMk id="3" creationId="{8DFF04AB-314F-EC2C-2D69-E0B73DD2E8B1}"/>
          </ac:picMkLst>
        </pc:picChg>
        <pc:cxnChg chg="add del">
          <ac:chgData name="PALANIAPPAN Devarajan" userId="0ccb0e75-6f62-4860-b5c8-e1d1cc272866" providerId="ADAL" clId="{4531E013-473D-4648-911B-96B8DADA2326}" dt="2024-01-16T09:16:31.235" v="2277" actId="26606"/>
          <ac:cxnSpMkLst>
            <pc:docMk/>
            <pc:sldMk cId="284946408" sldId="315"/>
            <ac:cxnSpMk id="23" creationId="{469F4FF8-F8B0-4630-BA1B-0D8B324CD5FF}"/>
          </ac:cxnSpMkLst>
        </pc:cxnChg>
        <pc:cxnChg chg="add del">
          <ac:chgData name="PALANIAPPAN Devarajan" userId="0ccb0e75-6f62-4860-b5c8-e1d1cc272866" providerId="ADAL" clId="{4531E013-473D-4648-911B-96B8DADA2326}" dt="2024-01-16T09:16:38.900" v="2281" actId="26606"/>
          <ac:cxnSpMkLst>
            <pc:docMk/>
            <pc:sldMk cId="284946408" sldId="315"/>
            <ac:cxnSpMk id="33" creationId="{469F4FF8-F8B0-4630-BA1B-0D8B324CD5FF}"/>
          </ac:cxnSpMkLst>
        </pc:cxnChg>
      </pc:sldChg>
      <pc:sldChg chg="addSp delSp modSp del mod modTransition setBg">
        <pc:chgData name="PALANIAPPAN Devarajan" userId="0ccb0e75-6f62-4860-b5c8-e1d1cc272866" providerId="ADAL" clId="{4531E013-473D-4648-911B-96B8DADA2326}" dt="2024-01-23T11:26:19.466" v="3473" actId="47"/>
        <pc:sldMkLst>
          <pc:docMk/>
          <pc:sldMk cId="2354769564" sldId="316"/>
        </pc:sldMkLst>
        <pc:spChg chg="add">
          <ac:chgData name="PALANIAPPAN Devarajan" userId="0ccb0e75-6f62-4860-b5c8-e1d1cc272866" providerId="ADAL" clId="{4531E013-473D-4648-911B-96B8DADA2326}" dt="2024-01-16T07:38:11.856" v="2206" actId="26606"/>
          <ac:spMkLst>
            <pc:docMk/>
            <pc:sldMk cId="2354769564" sldId="316"/>
            <ac:spMk id="73" creationId="{2215C6C6-E45C-4179-9FC1-E8A4C1D47430}"/>
          </ac:spMkLst>
        </pc:spChg>
        <pc:spChg chg="add">
          <ac:chgData name="PALANIAPPAN Devarajan" userId="0ccb0e75-6f62-4860-b5c8-e1d1cc272866" providerId="ADAL" clId="{4531E013-473D-4648-911B-96B8DADA2326}" dt="2024-01-16T07:38:11.856" v="2206" actId="26606"/>
          <ac:spMkLst>
            <pc:docMk/>
            <pc:sldMk cId="2354769564" sldId="316"/>
            <ac:spMk id="79" creationId="{3776B14B-F2F4-4825-8DA8-8C7A0F2B3960}"/>
          </ac:spMkLst>
        </pc:spChg>
        <pc:grpChg chg="del">
          <ac:chgData name="PALANIAPPAN Devarajan" userId="0ccb0e75-6f62-4860-b5c8-e1d1cc272866" providerId="ADAL" clId="{4531E013-473D-4648-911B-96B8DADA2326}" dt="2024-01-16T07:38:11.856" v="2206" actId="26606"/>
          <ac:grpSpMkLst>
            <pc:docMk/>
            <pc:sldMk cId="2354769564" sldId="316"/>
            <ac:grpSpMk id="64" creationId="{26176824-7946-6969-3841-DD5C101DF42D}"/>
          </ac:grpSpMkLst>
        </pc:grpChg>
        <pc:grpChg chg="add">
          <ac:chgData name="PALANIAPPAN Devarajan" userId="0ccb0e75-6f62-4860-b5c8-e1d1cc272866" providerId="ADAL" clId="{4531E013-473D-4648-911B-96B8DADA2326}" dt="2024-01-16T07:38:11.856" v="2206" actId="26606"/>
          <ac:grpSpMkLst>
            <pc:docMk/>
            <pc:sldMk cId="2354769564" sldId="316"/>
            <ac:grpSpMk id="75" creationId="{5FE9FE4C-C9E0-4C54-8010-EA9D29CD4D59}"/>
          </ac:grpSpMkLst>
        </pc:grpChg>
        <pc:picChg chg="mod">
          <ac:chgData name="PALANIAPPAN Devarajan" userId="0ccb0e75-6f62-4860-b5c8-e1d1cc272866" providerId="ADAL" clId="{4531E013-473D-4648-911B-96B8DADA2326}" dt="2024-01-16T07:38:11.856" v="2206" actId="26606"/>
          <ac:picMkLst>
            <pc:docMk/>
            <pc:sldMk cId="2354769564" sldId="316"/>
            <ac:picMk id="7" creationId="{8C162CBE-9606-C8EA-6B2D-B1EB87E616E0}"/>
          </ac:picMkLst>
        </pc:picChg>
      </pc:sldChg>
      <pc:sldChg chg="addSp delSp modSp del mod modTransition setBg">
        <pc:chgData name="PALANIAPPAN Devarajan" userId="0ccb0e75-6f62-4860-b5c8-e1d1cc272866" providerId="ADAL" clId="{4531E013-473D-4648-911B-96B8DADA2326}" dt="2024-01-17T10:51:29.809" v="3345" actId="2696"/>
        <pc:sldMkLst>
          <pc:docMk/>
          <pc:sldMk cId="1212650819" sldId="317"/>
        </pc:sldMkLst>
        <pc:spChg chg="add">
          <ac:chgData name="PALANIAPPAN Devarajan" userId="0ccb0e75-6f62-4860-b5c8-e1d1cc272866" providerId="ADAL" clId="{4531E013-473D-4648-911B-96B8DADA2326}" dt="2024-01-16T07:40:56.210" v="2232" actId="26606"/>
          <ac:spMkLst>
            <pc:docMk/>
            <pc:sldMk cId="1212650819" sldId="317"/>
            <ac:spMk id="40" creationId="{63644BFD-D22E-4019-B666-387DA51AEAFD}"/>
          </ac:spMkLst>
        </pc:spChg>
        <pc:spChg chg="add">
          <ac:chgData name="PALANIAPPAN Devarajan" userId="0ccb0e75-6f62-4860-b5c8-e1d1cc272866" providerId="ADAL" clId="{4531E013-473D-4648-911B-96B8DADA2326}" dt="2024-01-16T07:40:56.210" v="2232" actId="26606"/>
          <ac:spMkLst>
            <pc:docMk/>
            <pc:sldMk cId="1212650819" sldId="317"/>
            <ac:spMk id="41" creationId="{3776B14B-F2F4-4825-8DA8-8C7A0F2B3960}"/>
          </ac:spMkLst>
        </pc:spChg>
        <pc:grpChg chg="del">
          <ac:chgData name="PALANIAPPAN Devarajan" userId="0ccb0e75-6f62-4860-b5c8-e1d1cc272866" providerId="ADAL" clId="{4531E013-473D-4648-911B-96B8DADA2326}" dt="2024-01-16T07:40:56.210" v="2232" actId="26606"/>
          <ac:grpSpMkLst>
            <pc:docMk/>
            <pc:sldMk cId="1212650819" sldId="317"/>
            <ac:grpSpMk id="36" creationId="{26176824-7946-6969-3841-DD5C101DF42D}"/>
          </ac:grpSpMkLst>
        </pc:grpChg>
        <pc:grpChg chg="add">
          <ac:chgData name="PALANIAPPAN Devarajan" userId="0ccb0e75-6f62-4860-b5c8-e1d1cc272866" providerId="ADAL" clId="{4531E013-473D-4648-911B-96B8DADA2326}" dt="2024-01-16T07:40:56.210" v="2232" actId="26606"/>
          <ac:grpSpMkLst>
            <pc:docMk/>
            <pc:sldMk cId="1212650819" sldId="317"/>
            <ac:grpSpMk id="45" creationId="{5FE9FE4C-C9E0-4C54-8010-EA9D29CD4D59}"/>
          </ac:grpSpMkLst>
        </pc:grpChg>
        <pc:picChg chg="mod">
          <ac:chgData name="PALANIAPPAN Devarajan" userId="0ccb0e75-6f62-4860-b5c8-e1d1cc272866" providerId="ADAL" clId="{4531E013-473D-4648-911B-96B8DADA2326}" dt="2024-01-16T07:40:56.210" v="2232" actId="26606"/>
          <ac:picMkLst>
            <pc:docMk/>
            <pc:sldMk cId="1212650819" sldId="317"/>
            <ac:picMk id="3" creationId="{0DC92360-AFDC-88DB-CA06-2D52C8772C76}"/>
          </ac:picMkLst>
        </pc:picChg>
      </pc:sldChg>
      <pc:sldChg chg="addSp delSp modSp del mod modTransition setBg">
        <pc:chgData name="PALANIAPPAN Devarajan" userId="0ccb0e75-6f62-4860-b5c8-e1d1cc272866" providerId="ADAL" clId="{4531E013-473D-4648-911B-96B8DADA2326}" dt="2024-01-17T10:51:12.025" v="3344" actId="2696"/>
        <pc:sldMkLst>
          <pc:docMk/>
          <pc:sldMk cId="2339553640" sldId="318"/>
        </pc:sldMkLst>
        <pc:spChg chg="add del mod">
          <ac:chgData name="PALANIAPPAN Devarajan" userId="0ccb0e75-6f62-4860-b5c8-e1d1cc272866" providerId="ADAL" clId="{4531E013-473D-4648-911B-96B8DADA2326}" dt="2024-01-16T11:05:52.585" v="3012" actId="26606"/>
          <ac:spMkLst>
            <pc:docMk/>
            <pc:sldMk cId="2339553640" sldId="318"/>
            <ac:spMk id="170" creationId="{1FA14BF0-2782-FA1E-B66A-1FB223B73D2B}"/>
          </ac:spMkLst>
        </pc:spChg>
        <pc:spChg chg="add del">
          <ac:chgData name="PALANIAPPAN Devarajan" userId="0ccb0e75-6f62-4860-b5c8-e1d1cc272866" providerId="ADAL" clId="{4531E013-473D-4648-911B-96B8DADA2326}" dt="2024-01-16T10:02:12.533" v="2652" actId="26606"/>
          <ac:spMkLst>
            <pc:docMk/>
            <pc:sldMk cId="2339553640" sldId="318"/>
            <ac:spMk id="178" creationId="{FE1EC756-41E9-4FD6-AD48-EF46A28137B7}"/>
          </ac:spMkLst>
        </pc:spChg>
        <pc:spChg chg="add del">
          <ac:chgData name="PALANIAPPAN Devarajan" userId="0ccb0e75-6f62-4860-b5c8-e1d1cc272866" providerId="ADAL" clId="{4531E013-473D-4648-911B-96B8DADA2326}" dt="2024-01-16T10:02:12.533" v="2652" actId="26606"/>
          <ac:spMkLst>
            <pc:docMk/>
            <pc:sldMk cId="2339553640" sldId="318"/>
            <ac:spMk id="179" creationId="{E66F6371-9EA5-9354-29DC-1D07B921F79C}"/>
          </ac:spMkLst>
        </pc:spChg>
        <pc:spChg chg="add del">
          <ac:chgData name="PALANIAPPAN Devarajan" userId="0ccb0e75-6f62-4860-b5c8-e1d1cc272866" providerId="ADAL" clId="{4531E013-473D-4648-911B-96B8DADA2326}" dt="2024-01-16T10:00:48.513" v="2641" actId="26606"/>
          <ac:spMkLst>
            <pc:docMk/>
            <pc:sldMk cId="2339553640" sldId="318"/>
            <ac:spMk id="180" creationId="{058A14AF-9FB5-4CC7-BA35-E8E85D3EDF0E}"/>
          </ac:spMkLst>
        </pc:spChg>
        <pc:spChg chg="add del">
          <ac:chgData name="PALANIAPPAN Devarajan" userId="0ccb0e75-6f62-4860-b5c8-e1d1cc272866" providerId="ADAL" clId="{4531E013-473D-4648-911B-96B8DADA2326}" dt="2024-01-16T10:02:18.864" v="2654" actId="26606"/>
          <ac:spMkLst>
            <pc:docMk/>
            <pc:sldMk cId="2339553640" sldId="318"/>
            <ac:spMk id="181" creationId="{FE1EC756-41E9-4FD6-AD48-EF46A28137B7}"/>
          </ac:spMkLst>
        </pc:spChg>
        <pc:spChg chg="add del">
          <ac:chgData name="PALANIAPPAN Devarajan" userId="0ccb0e75-6f62-4860-b5c8-e1d1cc272866" providerId="ADAL" clId="{4531E013-473D-4648-911B-96B8DADA2326}" dt="2024-01-16T10:00:48.513" v="2641" actId="26606"/>
          <ac:spMkLst>
            <pc:docMk/>
            <pc:sldMk cId="2339553640" sldId="318"/>
            <ac:spMk id="182" creationId="{3A9A4357-BD1D-4622-A4FE-766E6AB8DE84}"/>
          </ac:spMkLst>
        </pc:spChg>
        <pc:spChg chg="add del">
          <ac:chgData name="PALANIAPPAN Devarajan" userId="0ccb0e75-6f62-4860-b5c8-e1d1cc272866" providerId="ADAL" clId="{4531E013-473D-4648-911B-96B8DADA2326}" dt="2024-01-16T10:02:18.864" v="2654" actId="26606"/>
          <ac:spMkLst>
            <pc:docMk/>
            <pc:sldMk cId="2339553640" sldId="318"/>
            <ac:spMk id="183" creationId="{E66F6371-9EA5-9354-29DC-1D07B921F79C}"/>
          </ac:spMkLst>
        </pc:spChg>
        <pc:spChg chg="add del">
          <ac:chgData name="PALANIAPPAN Devarajan" userId="0ccb0e75-6f62-4860-b5c8-e1d1cc272866" providerId="ADAL" clId="{4531E013-473D-4648-911B-96B8DADA2326}" dt="2024-01-16T10:00:48.513" v="2641" actId="26606"/>
          <ac:spMkLst>
            <pc:docMk/>
            <pc:sldMk cId="2339553640" sldId="318"/>
            <ac:spMk id="184" creationId="{E659831F-0D9A-4C63-9EBB-8435B85A440F}"/>
          </ac:spMkLst>
        </pc:spChg>
        <pc:spChg chg="add del">
          <ac:chgData name="PALANIAPPAN Devarajan" userId="0ccb0e75-6f62-4860-b5c8-e1d1cc272866" providerId="ADAL" clId="{4531E013-473D-4648-911B-96B8DADA2326}" dt="2024-01-16T10:03:24.877" v="2677" actId="26606"/>
          <ac:spMkLst>
            <pc:docMk/>
            <pc:sldMk cId="2339553640" sldId="318"/>
            <ac:spMk id="185" creationId="{FE1EC756-41E9-4FD6-AD48-EF46A28137B7}"/>
          </ac:spMkLst>
        </pc:spChg>
        <pc:spChg chg="add del">
          <ac:chgData name="PALANIAPPAN Devarajan" userId="0ccb0e75-6f62-4860-b5c8-e1d1cc272866" providerId="ADAL" clId="{4531E013-473D-4648-911B-96B8DADA2326}" dt="2024-01-16T10:00:48.513" v="2641" actId="26606"/>
          <ac:spMkLst>
            <pc:docMk/>
            <pc:sldMk cId="2339553640" sldId="318"/>
            <ac:spMk id="186" creationId="{E6995CE5-F890-4ABA-82A2-26507CE8D2A3}"/>
          </ac:spMkLst>
        </pc:spChg>
        <pc:spChg chg="add del">
          <ac:chgData name="PALANIAPPAN Devarajan" userId="0ccb0e75-6f62-4860-b5c8-e1d1cc272866" providerId="ADAL" clId="{4531E013-473D-4648-911B-96B8DADA2326}" dt="2024-01-16T10:02:22.257" v="2656" actId="26606"/>
          <ac:spMkLst>
            <pc:docMk/>
            <pc:sldMk cId="2339553640" sldId="318"/>
            <ac:spMk id="187" creationId="{D5B0017B-2ECA-49AF-B397-DC140825DF8D}"/>
          </ac:spMkLst>
        </pc:spChg>
        <pc:spChg chg="add del">
          <ac:chgData name="PALANIAPPAN Devarajan" userId="0ccb0e75-6f62-4860-b5c8-e1d1cc272866" providerId="ADAL" clId="{4531E013-473D-4648-911B-96B8DADA2326}" dt="2024-01-16T10:02:22.257" v="2656" actId="26606"/>
          <ac:spMkLst>
            <pc:docMk/>
            <pc:sldMk cId="2339553640" sldId="318"/>
            <ac:spMk id="189" creationId="{70E96339-907C-46C3-99AC-31179B6F0EBD}"/>
          </ac:spMkLst>
        </pc:spChg>
        <pc:spChg chg="add del">
          <ac:chgData name="PALANIAPPAN Devarajan" userId="0ccb0e75-6f62-4860-b5c8-e1d1cc272866" providerId="ADAL" clId="{4531E013-473D-4648-911B-96B8DADA2326}" dt="2024-01-16T10:00:57.161" v="2645" actId="26606"/>
          <ac:spMkLst>
            <pc:docMk/>
            <pc:sldMk cId="2339553640" sldId="318"/>
            <ac:spMk id="190" creationId="{9D25F302-27C5-414F-97F8-6EA0A6C028BA}"/>
          </ac:spMkLst>
        </pc:spChg>
        <pc:spChg chg="add del">
          <ac:chgData name="PALANIAPPAN Devarajan" userId="0ccb0e75-6f62-4860-b5c8-e1d1cc272866" providerId="ADAL" clId="{4531E013-473D-4648-911B-96B8DADA2326}" dt="2024-01-16T10:00:57.161" v="2645" actId="26606"/>
          <ac:spMkLst>
            <pc:docMk/>
            <pc:sldMk cId="2339553640" sldId="318"/>
            <ac:spMk id="191" creationId="{7262C87B-205C-4719-AC60-AF13E94F1F8A}"/>
          </ac:spMkLst>
        </pc:spChg>
        <pc:spChg chg="add del">
          <ac:chgData name="PALANIAPPAN Devarajan" userId="0ccb0e75-6f62-4860-b5c8-e1d1cc272866" providerId="ADAL" clId="{4531E013-473D-4648-911B-96B8DADA2326}" dt="2024-01-16T10:00:57.161" v="2645" actId="26606"/>
          <ac:spMkLst>
            <pc:docMk/>
            <pc:sldMk cId="2339553640" sldId="318"/>
            <ac:spMk id="192" creationId="{830A36F8-48C2-4842-A87B-8CE8DF4E7FD2}"/>
          </ac:spMkLst>
        </pc:spChg>
        <pc:spChg chg="add del">
          <ac:chgData name="PALANIAPPAN Devarajan" userId="0ccb0e75-6f62-4860-b5c8-e1d1cc272866" providerId="ADAL" clId="{4531E013-473D-4648-911B-96B8DADA2326}" dt="2024-01-16T10:00:57.161" v="2645" actId="26606"/>
          <ac:spMkLst>
            <pc:docMk/>
            <pc:sldMk cId="2339553640" sldId="318"/>
            <ac:spMk id="193" creationId="{8F451A30-466B-4996-9BA5-CD6ABCC6D558}"/>
          </ac:spMkLst>
        </pc:spChg>
        <pc:spChg chg="add del">
          <ac:chgData name="PALANIAPPAN Devarajan" userId="0ccb0e75-6f62-4860-b5c8-e1d1cc272866" providerId="ADAL" clId="{4531E013-473D-4648-911B-96B8DADA2326}" dt="2024-01-16T10:00:57.161" v="2645" actId="26606"/>
          <ac:spMkLst>
            <pc:docMk/>
            <pc:sldMk cId="2339553640" sldId="318"/>
            <ac:spMk id="194" creationId="{1FA14BF0-2782-FA1E-B66A-1FB223B73D2B}"/>
          </ac:spMkLst>
        </pc:spChg>
        <pc:spChg chg="add del">
          <ac:chgData name="PALANIAPPAN Devarajan" userId="0ccb0e75-6f62-4860-b5c8-e1d1cc272866" providerId="ADAL" clId="{4531E013-473D-4648-911B-96B8DADA2326}" dt="2024-01-16T10:02:22.257" v="2656" actId="26606"/>
          <ac:spMkLst>
            <pc:docMk/>
            <pc:sldMk cId="2339553640" sldId="318"/>
            <ac:spMk id="195" creationId="{28D31E1B-0407-4223-9642-0B642CBF57D9}"/>
          </ac:spMkLst>
        </pc:spChg>
        <pc:spChg chg="add del">
          <ac:chgData name="PALANIAPPAN Devarajan" userId="0ccb0e75-6f62-4860-b5c8-e1d1cc272866" providerId="ADAL" clId="{4531E013-473D-4648-911B-96B8DADA2326}" dt="2024-01-16T10:03:24.877" v="2677" actId="26606"/>
          <ac:spMkLst>
            <pc:docMk/>
            <pc:sldMk cId="2339553640" sldId="318"/>
            <ac:spMk id="197" creationId="{E66F6371-9EA5-9354-29DC-1D07B921F79C}"/>
          </ac:spMkLst>
        </pc:spChg>
        <pc:spChg chg="add del">
          <ac:chgData name="PALANIAPPAN Devarajan" userId="0ccb0e75-6f62-4860-b5c8-e1d1cc272866" providerId="ADAL" clId="{4531E013-473D-4648-911B-96B8DADA2326}" dt="2024-01-16T10:03:30.222" v="2679" actId="26606"/>
          <ac:spMkLst>
            <pc:docMk/>
            <pc:sldMk cId="2339553640" sldId="318"/>
            <ac:spMk id="200" creationId="{28D31E1B-0407-4223-9642-0B642CBF57D9}"/>
          </ac:spMkLst>
        </pc:spChg>
        <pc:spChg chg="add del">
          <ac:chgData name="PALANIAPPAN Devarajan" userId="0ccb0e75-6f62-4860-b5c8-e1d1cc272866" providerId="ADAL" clId="{4531E013-473D-4648-911B-96B8DADA2326}" dt="2024-01-16T10:02:28.915" v="2658" actId="26606"/>
          <ac:spMkLst>
            <pc:docMk/>
            <pc:sldMk cId="2339553640" sldId="318"/>
            <ac:spMk id="201" creationId="{058A14AF-9FB5-4CC7-BA35-E8E85D3EDF0E}"/>
          </ac:spMkLst>
        </pc:spChg>
        <pc:spChg chg="add del">
          <ac:chgData name="PALANIAPPAN Devarajan" userId="0ccb0e75-6f62-4860-b5c8-e1d1cc272866" providerId="ADAL" clId="{4531E013-473D-4648-911B-96B8DADA2326}" dt="2024-01-16T10:02:28.915" v="2658" actId="26606"/>
          <ac:spMkLst>
            <pc:docMk/>
            <pc:sldMk cId="2339553640" sldId="318"/>
            <ac:spMk id="202" creationId="{3A9A4357-BD1D-4622-A4FE-766E6AB8DE84}"/>
          </ac:spMkLst>
        </pc:spChg>
        <pc:spChg chg="add del">
          <ac:chgData name="PALANIAPPAN Devarajan" userId="0ccb0e75-6f62-4860-b5c8-e1d1cc272866" providerId="ADAL" clId="{4531E013-473D-4648-911B-96B8DADA2326}" dt="2024-01-16T10:02:28.915" v="2658" actId="26606"/>
          <ac:spMkLst>
            <pc:docMk/>
            <pc:sldMk cId="2339553640" sldId="318"/>
            <ac:spMk id="203" creationId="{E659831F-0D9A-4C63-9EBB-8435B85A440F}"/>
          </ac:spMkLst>
        </pc:spChg>
        <pc:spChg chg="add del">
          <ac:chgData name="PALANIAPPAN Devarajan" userId="0ccb0e75-6f62-4860-b5c8-e1d1cc272866" providerId="ADAL" clId="{4531E013-473D-4648-911B-96B8DADA2326}" dt="2024-01-16T10:02:28.915" v="2658" actId="26606"/>
          <ac:spMkLst>
            <pc:docMk/>
            <pc:sldMk cId="2339553640" sldId="318"/>
            <ac:spMk id="204" creationId="{E6995CE5-F890-4ABA-82A2-26507CE8D2A3}"/>
          </ac:spMkLst>
        </pc:spChg>
        <pc:spChg chg="add del">
          <ac:chgData name="PALANIAPPAN Devarajan" userId="0ccb0e75-6f62-4860-b5c8-e1d1cc272866" providerId="ADAL" clId="{4531E013-473D-4648-911B-96B8DADA2326}" dt="2024-01-16T10:03:30.222" v="2679" actId="26606"/>
          <ac:spMkLst>
            <pc:docMk/>
            <pc:sldMk cId="2339553640" sldId="318"/>
            <ac:spMk id="211" creationId="{D5B0017B-2ECA-49AF-B397-DC140825DF8D}"/>
          </ac:spMkLst>
        </pc:spChg>
        <pc:spChg chg="add del">
          <ac:chgData name="PALANIAPPAN Devarajan" userId="0ccb0e75-6f62-4860-b5c8-e1d1cc272866" providerId="ADAL" clId="{4531E013-473D-4648-911B-96B8DADA2326}" dt="2024-01-16T10:03:30.222" v="2679" actId="26606"/>
          <ac:spMkLst>
            <pc:docMk/>
            <pc:sldMk cId="2339553640" sldId="318"/>
            <ac:spMk id="212" creationId="{70E96339-907C-46C3-99AC-31179B6F0EBD}"/>
          </ac:spMkLst>
        </pc:spChg>
        <pc:spChg chg="add del">
          <ac:chgData name="PALANIAPPAN Devarajan" userId="0ccb0e75-6f62-4860-b5c8-e1d1cc272866" providerId="ADAL" clId="{4531E013-473D-4648-911B-96B8DADA2326}" dt="2024-01-16T10:03:02.370" v="2668" actId="26606"/>
          <ac:spMkLst>
            <pc:docMk/>
            <pc:sldMk cId="2339553640" sldId="318"/>
            <ac:spMk id="222" creationId="{058A14AF-9FB5-4CC7-BA35-E8E85D3EDF0E}"/>
          </ac:spMkLst>
        </pc:spChg>
        <pc:spChg chg="add del">
          <ac:chgData name="PALANIAPPAN Devarajan" userId="0ccb0e75-6f62-4860-b5c8-e1d1cc272866" providerId="ADAL" clId="{4531E013-473D-4648-911B-96B8DADA2326}" dt="2024-01-16T10:03:02.370" v="2668" actId="26606"/>
          <ac:spMkLst>
            <pc:docMk/>
            <pc:sldMk cId="2339553640" sldId="318"/>
            <ac:spMk id="223" creationId="{3A9A4357-BD1D-4622-A4FE-766E6AB8DE84}"/>
          </ac:spMkLst>
        </pc:spChg>
        <pc:spChg chg="add del">
          <ac:chgData name="PALANIAPPAN Devarajan" userId="0ccb0e75-6f62-4860-b5c8-e1d1cc272866" providerId="ADAL" clId="{4531E013-473D-4648-911B-96B8DADA2326}" dt="2024-01-16T10:03:02.370" v="2668" actId="26606"/>
          <ac:spMkLst>
            <pc:docMk/>
            <pc:sldMk cId="2339553640" sldId="318"/>
            <ac:spMk id="224" creationId="{E659831F-0D9A-4C63-9EBB-8435B85A440F}"/>
          </ac:spMkLst>
        </pc:spChg>
        <pc:spChg chg="add del">
          <ac:chgData name="PALANIAPPAN Devarajan" userId="0ccb0e75-6f62-4860-b5c8-e1d1cc272866" providerId="ADAL" clId="{4531E013-473D-4648-911B-96B8DADA2326}" dt="2024-01-16T10:03:02.370" v="2668" actId="26606"/>
          <ac:spMkLst>
            <pc:docMk/>
            <pc:sldMk cId="2339553640" sldId="318"/>
            <ac:spMk id="225" creationId="{E6995CE5-F890-4ABA-82A2-26507CE8D2A3}"/>
          </ac:spMkLst>
        </pc:spChg>
        <pc:spChg chg="add del">
          <ac:chgData name="PALANIAPPAN Devarajan" userId="0ccb0e75-6f62-4860-b5c8-e1d1cc272866" providerId="ADAL" clId="{4531E013-473D-4648-911B-96B8DADA2326}" dt="2024-01-16T10:03:07.128" v="2670" actId="26606"/>
          <ac:spMkLst>
            <pc:docMk/>
            <pc:sldMk cId="2339553640" sldId="318"/>
            <ac:spMk id="227" creationId="{FE1EC756-41E9-4FD6-AD48-EF46A28137B7}"/>
          </ac:spMkLst>
        </pc:spChg>
        <pc:spChg chg="add del">
          <ac:chgData name="PALANIAPPAN Devarajan" userId="0ccb0e75-6f62-4860-b5c8-e1d1cc272866" providerId="ADAL" clId="{4531E013-473D-4648-911B-96B8DADA2326}" dt="2024-01-16T10:03:07.128" v="2670" actId="26606"/>
          <ac:spMkLst>
            <pc:docMk/>
            <pc:sldMk cId="2339553640" sldId="318"/>
            <ac:spMk id="228" creationId="{E66F6371-9EA5-9354-29DC-1D07B921F79C}"/>
          </ac:spMkLst>
        </pc:spChg>
        <pc:spChg chg="add del">
          <ac:chgData name="PALANIAPPAN Devarajan" userId="0ccb0e75-6f62-4860-b5c8-e1d1cc272866" providerId="ADAL" clId="{4531E013-473D-4648-911B-96B8DADA2326}" dt="2024-01-16T11:05:52.585" v="3012" actId="26606"/>
          <ac:spMkLst>
            <pc:docMk/>
            <pc:sldMk cId="2339553640" sldId="318"/>
            <ac:spMk id="231" creationId="{28D31E1B-0407-4223-9642-0B642CBF57D9}"/>
          </ac:spMkLst>
        </pc:spChg>
        <pc:spChg chg="add del">
          <ac:chgData name="PALANIAPPAN Devarajan" userId="0ccb0e75-6f62-4860-b5c8-e1d1cc272866" providerId="ADAL" clId="{4531E013-473D-4648-911B-96B8DADA2326}" dt="2024-01-16T11:05:52.585" v="3012" actId="26606"/>
          <ac:spMkLst>
            <pc:docMk/>
            <pc:sldMk cId="2339553640" sldId="318"/>
            <ac:spMk id="238" creationId="{D5B0017B-2ECA-49AF-B397-DC140825DF8D}"/>
          </ac:spMkLst>
        </pc:spChg>
        <pc:spChg chg="add del">
          <ac:chgData name="PALANIAPPAN Devarajan" userId="0ccb0e75-6f62-4860-b5c8-e1d1cc272866" providerId="ADAL" clId="{4531E013-473D-4648-911B-96B8DADA2326}" dt="2024-01-16T11:05:52.585" v="3012" actId="26606"/>
          <ac:spMkLst>
            <pc:docMk/>
            <pc:sldMk cId="2339553640" sldId="318"/>
            <ac:spMk id="240" creationId="{70E96339-907C-46C3-99AC-31179B6F0EBD}"/>
          </ac:spMkLst>
        </pc:spChg>
        <pc:grpChg chg="add del">
          <ac:chgData name="PALANIAPPAN Devarajan" userId="0ccb0e75-6f62-4860-b5c8-e1d1cc272866" providerId="ADAL" clId="{4531E013-473D-4648-911B-96B8DADA2326}" dt="2024-01-16T10:02:22.257" v="2656" actId="26606"/>
          <ac:grpSpMkLst>
            <pc:docMk/>
            <pc:sldMk cId="2339553640" sldId="318"/>
            <ac:grpSpMk id="196" creationId="{AE1C45F0-260A-458C-96ED-C1F6D2151219}"/>
          </ac:grpSpMkLst>
        </pc:grpChg>
        <pc:grpChg chg="add del">
          <ac:chgData name="PALANIAPPAN Devarajan" userId="0ccb0e75-6f62-4860-b5c8-e1d1cc272866" providerId="ADAL" clId="{4531E013-473D-4648-911B-96B8DADA2326}" dt="2024-01-16T10:03:30.222" v="2679" actId="26606"/>
          <ac:grpSpMkLst>
            <pc:docMk/>
            <pc:sldMk cId="2339553640" sldId="318"/>
            <ac:grpSpMk id="205" creationId="{AE1C45F0-260A-458C-96ED-C1F6D2151219}"/>
          </ac:grpSpMkLst>
        </pc:grpChg>
        <pc:grpChg chg="add del">
          <ac:chgData name="PALANIAPPAN Devarajan" userId="0ccb0e75-6f62-4860-b5c8-e1d1cc272866" providerId="ADAL" clId="{4531E013-473D-4648-911B-96B8DADA2326}" dt="2024-01-16T10:02:35.786" v="2660" actId="26606"/>
          <ac:grpSpMkLst>
            <pc:docMk/>
            <pc:sldMk cId="2339553640" sldId="318"/>
            <ac:grpSpMk id="206" creationId="{6258F736-B256-8039-9DC6-F4E49A5C5AD5}"/>
          </ac:grpSpMkLst>
        </pc:grpChg>
        <pc:grpChg chg="add del">
          <ac:chgData name="PALANIAPPAN Devarajan" userId="0ccb0e75-6f62-4860-b5c8-e1d1cc272866" providerId="ADAL" clId="{4531E013-473D-4648-911B-96B8DADA2326}" dt="2024-01-16T10:02:41.026" v="2662" actId="26606"/>
          <ac:grpSpMkLst>
            <pc:docMk/>
            <pc:sldMk cId="2339553640" sldId="318"/>
            <ac:grpSpMk id="210" creationId="{1FD67D68-9B83-C338-8342-3348D8F22347}"/>
          </ac:grpSpMkLst>
        </pc:grpChg>
        <pc:grpChg chg="add del">
          <ac:chgData name="PALANIAPPAN Devarajan" userId="0ccb0e75-6f62-4860-b5c8-e1d1cc272866" providerId="ADAL" clId="{4531E013-473D-4648-911B-96B8DADA2326}" dt="2024-01-16T10:02:47.364" v="2664" actId="26606"/>
          <ac:grpSpMkLst>
            <pc:docMk/>
            <pc:sldMk cId="2339553640" sldId="318"/>
            <ac:grpSpMk id="214" creationId="{31C49F18-8757-4E87-5C2E-9D6D7B82BA3B}"/>
          </ac:grpSpMkLst>
        </pc:grpChg>
        <pc:grpChg chg="add del">
          <ac:chgData name="PALANIAPPAN Devarajan" userId="0ccb0e75-6f62-4860-b5c8-e1d1cc272866" providerId="ADAL" clId="{4531E013-473D-4648-911B-96B8DADA2326}" dt="2024-01-16T10:03:44.089" v="2683" actId="26606"/>
          <ac:grpSpMkLst>
            <pc:docMk/>
            <pc:sldMk cId="2339553640" sldId="318"/>
            <ac:grpSpMk id="217" creationId="{31C49F18-8757-4E87-5C2E-9D6D7B82BA3B}"/>
          </ac:grpSpMkLst>
        </pc:grpChg>
        <pc:grpChg chg="add del">
          <ac:chgData name="PALANIAPPAN Devarajan" userId="0ccb0e75-6f62-4860-b5c8-e1d1cc272866" providerId="ADAL" clId="{4531E013-473D-4648-911B-96B8DADA2326}" dt="2024-01-16T10:02:57.383" v="2666" actId="26606"/>
          <ac:grpSpMkLst>
            <pc:docMk/>
            <pc:sldMk cId="2339553640" sldId="318"/>
            <ac:grpSpMk id="218" creationId="{6258F736-B256-8039-9DC6-F4E49A5C5AD5}"/>
          </ac:grpSpMkLst>
        </pc:grpChg>
        <pc:grpChg chg="add del">
          <ac:chgData name="PALANIAPPAN Devarajan" userId="0ccb0e75-6f62-4860-b5c8-e1d1cc272866" providerId="ADAL" clId="{4531E013-473D-4648-911B-96B8DADA2326}" dt="2024-01-16T11:05:52.585" v="3012" actId="26606"/>
          <ac:grpSpMkLst>
            <pc:docMk/>
            <pc:sldMk cId="2339553640" sldId="318"/>
            <ac:grpSpMk id="233" creationId="{AE1C45F0-260A-458C-96ED-C1F6D2151219}"/>
          </ac:grpSpMkLst>
        </pc:grpChg>
        <pc:graphicFrameChg chg="add mod modGraphic">
          <ac:chgData name="PALANIAPPAN Devarajan" userId="0ccb0e75-6f62-4860-b5c8-e1d1cc272866" providerId="ADAL" clId="{4531E013-473D-4648-911B-96B8DADA2326}" dt="2024-01-16T11:05:52.585" v="3012" actId="26606"/>
          <ac:graphicFrameMkLst>
            <pc:docMk/>
            <pc:sldMk cId="2339553640" sldId="318"/>
            <ac:graphicFrameMk id="12" creationId="{BFDA9FF4-2085-DF74-8E4B-A907E3DFC59D}"/>
          </ac:graphicFrameMkLst>
        </pc:graphicFrameChg>
        <pc:graphicFrameChg chg="add del">
          <ac:chgData name="PALANIAPPAN Devarajan" userId="0ccb0e75-6f62-4860-b5c8-e1d1cc272866" providerId="ADAL" clId="{4531E013-473D-4648-911B-96B8DADA2326}" dt="2024-01-16T10:00:54.191" v="2643" actId="26606"/>
          <ac:graphicFrameMkLst>
            <pc:docMk/>
            <pc:sldMk cId="2339553640" sldId="318"/>
            <ac:graphicFrameMk id="177" creationId="{48ED2A7F-C0EC-E22B-8966-AF6016FE0113}"/>
          </ac:graphicFrameMkLst>
        </pc:graphicFrameChg>
        <pc:cxnChg chg="add del">
          <ac:chgData name="PALANIAPPAN Devarajan" userId="0ccb0e75-6f62-4860-b5c8-e1d1cc272866" providerId="ADAL" clId="{4531E013-473D-4648-911B-96B8DADA2326}" dt="2024-01-16T10:03:44.104" v="2684" actId="26606"/>
          <ac:cxnSpMkLst>
            <pc:docMk/>
            <pc:sldMk cId="2339553640" sldId="318"/>
            <ac:cxnSpMk id="175" creationId="{1503BFE4-729B-D9D0-C17B-501E6AF1127A}"/>
          </ac:cxnSpMkLst>
        </pc:cxnChg>
        <pc:cxnChg chg="add del">
          <ac:chgData name="PALANIAPPAN Devarajan" userId="0ccb0e75-6f62-4860-b5c8-e1d1cc272866" providerId="ADAL" clId="{4531E013-473D-4648-911B-96B8DADA2326}" dt="2024-01-16T10:00:54.191" v="2643" actId="26606"/>
          <ac:cxnSpMkLst>
            <pc:docMk/>
            <pc:sldMk cId="2339553640" sldId="318"/>
            <ac:cxnSpMk id="188" creationId="{1503BFE4-729B-D9D0-C17B-501E6AF1127A}"/>
          </ac:cxnSpMkLst>
        </pc:cxnChg>
        <pc:cxnChg chg="add del">
          <ac:chgData name="PALANIAPPAN Devarajan" userId="0ccb0e75-6f62-4860-b5c8-e1d1cc272866" providerId="ADAL" clId="{4531E013-473D-4648-911B-96B8DADA2326}" dt="2024-01-16T10:02:22.257" v="2656" actId="26606"/>
          <ac:cxnSpMkLst>
            <pc:docMk/>
            <pc:sldMk cId="2339553640" sldId="318"/>
            <ac:cxnSpMk id="199" creationId="{6CF1BAF6-AD41-4082-B212-8A1F9A2E8779}"/>
          </ac:cxnSpMkLst>
        </pc:cxnChg>
        <pc:cxnChg chg="add del">
          <ac:chgData name="PALANIAPPAN Devarajan" userId="0ccb0e75-6f62-4860-b5c8-e1d1cc272866" providerId="ADAL" clId="{4531E013-473D-4648-911B-96B8DADA2326}" dt="2024-01-16T10:03:30.222" v="2679" actId="26606"/>
          <ac:cxnSpMkLst>
            <pc:docMk/>
            <pc:sldMk cId="2339553640" sldId="318"/>
            <ac:cxnSpMk id="213" creationId="{6CF1BAF6-AD41-4082-B212-8A1F9A2E8779}"/>
          </ac:cxnSpMkLst>
        </pc:cxnChg>
        <pc:cxnChg chg="add del">
          <ac:chgData name="PALANIAPPAN Devarajan" userId="0ccb0e75-6f62-4860-b5c8-e1d1cc272866" providerId="ADAL" clId="{4531E013-473D-4648-911B-96B8DADA2326}" dt="2024-01-16T10:03:36.400" v="2681" actId="26606"/>
          <ac:cxnSpMkLst>
            <pc:docMk/>
            <pc:sldMk cId="2339553640" sldId="318"/>
            <ac:cxnSpMk id="215" creationId="{1503BFE4-729B-D9D0-C17B-501E6AF1127A}"/>
          </ac:cxnSpMkLst>
        </pc:cxnChg>
        <pc:cxnChg chg="add del">
          <ac:chgData name="PALANIAPPAN Devarajan" userId="0ccb0e75-6f62-4860-b5c8-e1d1cc272866" providerId="ADAL" clId="{4531E013-473D-4648-911B-96B8DADA2326}" dt="2024-01-16T11:05:52.585" v="3012" actId="26606"/>
          <ac:cxnSpMkLst>
            <pc:docMk/>
            <pc:sldMk cId="2339553640" sldId="318"/>
            <ac:cxnSpMk id="226" creationId="{1503BFE4-729B-D9D0-C17B-501E6AF1127A}"/>
          </ac:cxnSpMkLst>
        </pc:cxnChg>
        <pc:cxnChg chg="add del">
          <ac:chgData name="PALANIAPPAN Devarajan" userId="0ccb0e75-6f62-4860-b5c8-e1d1cc272866" providerId="ADAL" clId="{4531E013-473D-4648-911B-96B8DADA2326}" dt="2024-01-16T11:05:52.585" v="3012" actId="26606"/>
          <ac:cxnSpMkLst>
            <pc:docMk/>
            <pc:sldMk cId="2339553640" sldId="318"/>
            <ac:cxnSpMk id="242" creationId="{6CF1BAF6-AD41-4082-B212-8A1F9A2E8779}"/>
          </ac:cxnSpMkLst>
        </pc:cxnChg>
      </pc:sldChg>
      <pc:sldChg chg="addSp delSp modSp del mod modTransition setBg">
        <pc:chgData name="PALANIAPPAN Devarajan" userId="0ccb0e75-6f62-4860-b5c8-e1d1cc272866" providerId="ADAL" clId="{4531E013-473D-4648-911B-96B8DADA2326}" dt="2024-01-17T11:21:30.707" v="3374" actId="47"/>
        <pc:sldMkLst>
          <pc:docMk/>
          <pc:sldMk cId="2803037194" sldId="319"/>
        </pc:sldMkLst>
        <pc:spChg chg="del">
          <ac:chgData name="PALANIAPPAN Devarajan" userId="0ccb0e75-6f62-4860-b5c8-e1d1cc272866" providerId="ADAL" clId="{4531E013-473D-4648-911B-96B8DADA2326}" dt="2024-01-16T07:14:11.846" v="1987" actId="26606"/>
          <ac:spMkLst>
            <pc:docMk/>
            <pc:sldMk cId="2803037194" sldId="319"/>
            <ac:spMk id="8" creationId="{42A4FC2C-047E-45A5-965D-8E1E3BF09BC6}"/>
          </ac:spMkLst>
        </pc:spChg>
        <pc:spChg chg="add del">
          <ac:chgData name="PALANIAPPAN Devarajan" userId="0ccb0e75-6f62-4860-b5c8-e1d1cc272866" providerId="ADAL" clId="{4531E013-473D-4648-911B-96B8DADA2326}" dt="2024-01-16T07:15:00.819" v="2013" actId="26606"/>
          <ac:spMkLst>
            <pc:docMk/>
            <pc:sldMk cId="2803037194" sldId="319"/>
            <ac:spMk id="20" creationId="{22F15A2D-2324-487D-A02A-BF46C5C580EB}"/>
          </ac:spMkLst>
        </pc:spChg>
        <pc:spChg chg="add del">
          <ac:chgData name="PALANIAPPAN Devarajan" userId="0ccb0e75-6f62-4860-b5c8-e1d1cc272866" providerId="ADAL" clId="{4531E013-473D-4648-911B-96B8DADA2326}" dt="2024-01-16T07:15:00.819" v="2013" actId="26606"/>
          <ac:spMkLst>
            <pc:docMk/>
            <pc:sldMk cId="2803037194" sldId="319"/>
            <ac:spMk id="22" creationId="{17A7F34E-D418-47E2-9F86-2C45BBC31210}"/>
          </ac:spMkLst>
        </pc:spChg>
        <pc:spChg chg="add del">
          <ac:chgData name="PALANIAPPAN Devarajan" userId="0ccb0e75-6f62-4860-b5c8-e1d1cc272866" providerId="ADAL" clId="{4531E013-473D-4648-911B-96B8DADA2326}" dt="2024-01-16T07:15:00.819" v="2013" actId="26606"/>
          <ac:spMkLst>
            <pc:docMk/>
            <pc:sldMk cId="2803037194" sldId="319"/>
            <ac:spMk id="24" creationId="{2AEAFA59-923A-4F54-8B49-44C970BCC323}"/>
          </ac:spMkLst>
        </pc:spChg>
        <pc:spChg chg="add del">
          <ac:chgData name="PALANIAPPAN Devarajan" userId="0ccb0e75-6f62-4860-b5c8-e1d1cc272866" providerId="ADAL" clId="{4531E013-473D-4648-911B-96B8DADA2326}" dt="2024-01-16T07:14:31.860" v="1990" actId="26606"/>
          <ac:spMkLst>
            <pc:docMk/>
            <pc:sldMk cId="2803037194" sldId="319"/>
            <ac:spMk id="29" creationId="{22F15A2D-2324-487D-A02A-BF46C5C580EB}"/>
          </ac:spMkLst>
        </pc:spChg>
        <pc:spChg chg="add del">
          <ac:chgData name="PALANIAPPAN Devarajan" userId="0ccb0e75-6f62-4860-b5c8-e1d1cc272866" providerId="ADAL" clId="{4531E013-473D-4648-911B-96B8DADA2326}" dt="2024-01-16T07:14:31.860" v="1990" actId="26606"/>
          <ac:spMkLst>
            <pc:docMk/>
            <pc:sldMk cId="2803037194" sldId="319"/>
            <ac:spMk id="31" creationId="{17A7F34E-D418-47E2-9F86-2C45BBC31210}"/>
          </ac:spMkLst>
        </pc:spChg>
        <pc:spChg chg="add del">
          <ac:chgData name="PALANIAPPAN Devarajan" userId="0ccb0e75-6f62-4860-b5c8-e1d1cc272866" providerId="ADAL" clId="{4531E013-473D-4648-911B-96B8DADA2326}" dt="2024-01-16T07:14:31.860" v="1990" actId="26606"/>
          <ac:spMkLst>
            <pc:docMk/>
            <pc:sldMk cId="2803037194" sldId="319"/>
            <ac:spMk id="33" creationId="{2AEAFA59-923A-4F54-8B49-44C970BCC323}"/>
          </ac:spMkLst>
        </pc:spChg>
        <pc:spChg chg="add del">
          <ac:chgData name="PALANIAPPAN Devarajan" userId="0ccb0e75-6f62-4860-b5c8-e1d1cc272866" providerId="ADAL" clId="{4531E013-473D-4648-911B-96B8DADA2326}" dt="2024-01-16T07:14:34.749" v="1992" actId="26606"/>
          <ac:spMkLst>
            <pc:docMk/>
            <pc:sldMk cId="2803037194" sldId="319"/>
            <ac:spMk id="35" creationId="{3776B14B-F2F4-4825-8DA8-8C7A0F2B3960}"/>
          </ac:spMkLst>
        </pc:spChg>
        <pc:spChg chg="add del">
          <ac:chgData name="PALANIAPPAN Devarajan" userId="0ccb0e75-6f62-4860-b5c8-e1d1cc272866" providerId="ADAL" clId="{4531E013-473D-4648-911B-96B8DADA2326}" dt="2024-01-16T07:14:34.749" v="1992" actId="26606"/>
          <ac:spMkLst>
            <pc:docMk/>
            <pc:sldMk cId="2803037194" sldId="319"/>
            <ac:spMk id="36" creationId="{2215C6C6-E45C-4179-9FC1-E8A4C1D47430}"/>
          </ac:spMkLst>
        </pc:spChg>
        <pc:spChg chg="add del">
          <ac:chgData name="PALANIAPPAN Devarajan" userId="0ccb0e75-6f62-4860-b5c8-e1d1cc272866" providerId="ADAL" clId="{4531E013-473D-4648-911B-96B8DADA2326}" dt="2024-01-16T07:14:36.180" v="1994" actId="26606"/>
          <ac:spMkLst>
            <pc:docMk/>
            <pc:sldMk cId="2803037194" sldId="319"/>
            <ac:spMk id="40" creationId="{3DAD86CA-8235-409B-982B-5E7A033E2392}"/>
          </ac:spMkLst>
        </pc:spChg>
        <pc:spChg chg="add del">
          <ac:chgData name="PALANIAPPAN Devarajan" userId="0ccb0e75-6f62-4860-b5c8-e1d1cc272866" providerId="ADAL" clId="{4531E013-473D-4648-911B-96B8DADA2326}" dt="2024-01-16T07:14:36.180" v="1994" actId="26606"/>
          <ac:spMkLst>
            <pc:docMk/>
            <pc:sldMk cId="2803037194" sldId="319"/>
            <ac:spMk id="41" creationId="{9F234FBA-3501-47B4-AE0C-AA4AFBC8F603}"/>
          </ac:spMkLst>
        </pc:spChg>
        <pc:spChg chg="add del">
          <ac:chgData name="PALANIAPPAN Devarajan" userId="0ccb0e75-6f62-4860-b5c8-e1d1cc272866" providerId="ADAL" clId="{4531E013-473D-4648-911B-96B8DADA2326}" dt="2024-01-16T07:14:36.180" v="1994" actId="26606"/>
          <ac:spMkLst>
            <pc:docMk/>
            <pc:sldMk cId="2803037194" sldId="319"/>
            <ac:spMk id="42" creationId="{B5EF893B-0491-416E-9D33-BADE9600792A}"/>
          </ac:spMkLst>
        </pc:spChg>
        <pc:spChg chg="add del">
          <ac:chgData name="PALANIAPPAN Devarajan" userId="0ccb0e75-6f62-4860-b5c8-e1d1cc272866" providerId="ADAL" clId="{4531E013-473D-4648-911B-96B8DADA2326}" dt="2024-01-16T07:14:37.971" v="1996" actId="26606"/>
          <ac:spMkLst>
            <pc:docMk/>
            <pc:sldMk cId="2803037194" sldId="319"/>
            <ac:spMk id="45" creationId="{2215C6C6-E45C-4179-9FC1-E8A4C1D47430}"/>
          </ac:spMkLst>
        </pc:spChg>
        <pc:spChg chg="add del">
          <ac:chgData name="PALANIAPPAN Devarajan" userId="0ccb0e75-6f62-4860-b5c8-e1d1cc272866" providerId="ADAL" clId="{4531E013-473D-4648-911B-96B8DADA2326}" dt="2024-01-16T07:14:37.971" v="1996" actId="26606"/>
          <ac:spMkLst>
            <pc:docMk/>
            <pc:sldMk cId="2803037194" sldId="319"/>
            <ac:spMk id="48" creationId="{3776B14B-F2F4-4825-8DA8-8C7A0F2B3960}"/>
          </ac:spMkLst>
        </pc:spChg>
        <pc:spChg chg="add del">
          <ac:chgData name="PALANIAPPAN Devarajan" userId="0ccb0e75-6f62-4860-b5c8-e1d1cc272866" providerId="ADAL" clId="{4531E013-473D-4648-911B-96B8DADA2326}" dt="2024-01-16T07:14:39.300" v="1998" actId="26606"/>
          <ac:spMkLst>
            <pc:docMk/>
            <pc:sldMk cId="2803037194" sldId="319"/>
            <ac:spMk id="50" creationId="{3DAD86CA-8235-409B-982B-5E7A033E2392}"/>
          </ac:spMkLst>
        </pc:spChg>
        <pc:spChg chg="add del">
          <ac:chgData name="PALANIAPPAN Devarajan" userId="0ccb0e75-6f62-4860-b5c8-e1d1cc272866" providerId="ADAL" clId="{4531E013-473D-4648-911B-96B8DADA2326}" dt="2024-01-16T07:14:39.300" v="1998" actId="26606"/>
          <ac:spMkLst>
            <pc:docMk/>
            <pc:sldMk cId="2803037194" sldId="319"/>
            <ac:spMk id="51" creationId="{9F234FBA-3501-47B4-AE0C-AA4AFBC8F603}"/>
          </ac:spMkLst>
        </pc:spChg>
        <pc:spChg chg="add del">
          <ac:chgData name="PALANIAPPAN Devarajan" userId="0ccb0e75-6f62-4860-b5c8-e1d1cc272866" providerId="ADAL" clId="{4531E013-473D-4648-911B-96B8DADA2326}" dt="2024-01-16T07:14:39.300" v="1998" actId="26606"/>
          <ac:spMkLst>
            <pc:docMk/>
            <pc:sldMk cId="2803037194" sldId="319"/>
            <ac:spMk id="52" creationId="{B5EF893B-0491-416E-9D33-BADE9600792A}"/>
          </ac:spMkLst>
        </pc:spChg>
        <pc:spChg chg="add del">
          <ac:chgData name="PALANIAPPAN Devarajan" userId="0ccb0e75-6f62-4860-b5c8-e1d1cc272866" providerId="ADAL" clId="{4531E013-473D-4648-911B-96B8DADA2326}" dt="2024-01-16T07:14:43.215" v="2000" actId="26606"/>
          <ac:spMkLst>
            <pc:docMk/>
            <pc:sldMk cId="2803037194" sldId="319"/>
            <ac:spMk id="55" creationId="{2215C6C6-E45C-4179-9FC1-E8A4C1D47430}"/>
          </ac:spMkLst>
        </pc:spChg>
        <pc:spChg chg="add del">
          <ac:chgData name="PALANIAPPAN Devarajan" userId="0ccb0e75-6f62-4860-b5c8-e1d1cc272866" providerId="ADAL" clId="{4531E013-473D-4648-911B-96B8DADA2326}" dt="2024-01-16T07:14:43.215" v="2000" actId="26606"/>
          <ac:spMkLst>
            <pc:docMk/>
            <pc:sldMk cId="2803037194" sldId="319"/>
            <ac:spMk id="58" creationId="{3776B14B-F2F4-4825-8DA8-8C7A0F2B3960}"/>
          </ac:spMkLst>
        </pc:spChg>
        <pc:spChg chg="add del">
          <ac:chgData name="PALANIAPPAN Devarajan" userId="0ccb0e75-6f62-4860-b5c8-e1d1cc272866" providerId="ADAL" clId="{4531E013-473D-4648-911B-96B8DADA2326}" dt="2024-01-16T07:14:44.891" v="2002" actId="26606"/>
          <ac:spMkLst>
            <pc:docMk/>
            <pc:sldMk cId="2803037194" sldId="319"/>
            <ac:spMk id="60" creationId="{3DAD86CA-8235-409B-982B-5E7A033E2392}"/>
          </ac:spMkLst>
        </pc:spChg>
        <pc:spChg chg="add del">
          <ac:chgData name="PALANIAPPAN Devarajan" userId="0ccb0e75-6f62-4860-b5c8-e1d1cc272866" providerId="ADAL" clId="{4531E013-473D-4648-911B-96B8DADA2326}" dt="2024-01-16T07:14:44.891" v="2002" actId="26606"/>
          <ac:spMkLst>
            <pc:docMk/>
            <pc:sldMk cId="2803037194" sldId="319"/>
            <ac:spMk id="61" creationId="{9F234FBA-3501-47B4-AE0C-AA4AFBC8F603}"/>
          </ac:spMkLst>
        </pc:spChg>
        <pc:spChg chg="add del">
          <ac:chgData name="PALANIAPPAN Devarajan" userId="0ccb0e75-6f62-4860-b5c8-e1d1cc272866" providerId="ADAL" clId="{4531E013-473D-4648-911B-96B8DADA2326}" dt="2024-01-16T07:14:44.891" v="2002" actId="26606"/>
          <ac:spMkLst>
            <pc:docMk/>
            <pc:sldMk cId="2803037194" sldId="319"/>
            <ac:spMk id="62" creationId="{B5EF893B-0491-416E-9D33-BADE9600792A}"/>
          </ac:spMkLst>
        </pc:spChg>
        <pc:spChg chg="add del">
          <ac:chgData name="PALANIAPPAN Devarajan" userId="0ccb0e75-6f62-4860-b5c8-e1d1cc272866" providerId="ADAL" clId="{4531E013-473D-4648-911B-96B8DADA2326}" dt="2024-01-16T07:14:46.617" v="2004" actId="26606"/>
          <ac:spMkLst>
            <pc:docMk/>
            <pc:sldMk cId="2803037194" sldId="319"/>
            <ac:spMk id="65" creationId="{2215C6C6-E45C-4179-9FC1-E8A4C1D47430}"/>
          </ac:spMkLst>
        </pc:spChg>
        <pc:spChg chg="add del">
          <ac:chgData name="PALANIAPPAN Devarajan" userId="0ccb0e75-6f62-4860-b5c8-e1d1cc272866" providerId="ADAL" clId="{4531E013-473D-4648-911B-96B8DADA2326}" dt="2024-01-16T07:14:46.617" v="2004" actId="26606"/>
          <ac:spMkLst>
            <pc:docMk/>
            <pc:sldMk cId="2803037194" sldId="319"/>
            <ac:spMk id="68" creationId="{3776B14B-F2F4-4825-8DA8-8C7A0F2B3960}"/>
          </ac:spMkLst>
        </pc:spChg>
        <pc:spChg chg="add del">
          <ac:chgData name="PALANIAPPAN Devarajan" userId="0ccb0e75-6f62-4860-b5c8-e1d1cc272866" providerId="ADAL" clId="{4531E013-473D-4648-911B-96B8DADA2326}" dt="2024-01-16T07:14:48.326" v="2006" actId="26606"/>
          <ac:spMkLst>
            <pc:docMk/>
            <pc:sldMk cId="2803037194" sldId="319"/>
            <ac:spMk id="70" creationId="{3DAD86CA-8235-409B-982B-5E7A033E2392}"/>
          </ac:spMkLst>
        </pc:spChg>
        <pc:spChg chg="add del">
          <ac:chgData name="PALANIAPPAN Devarajan" userId="0ccb0e75-6f62-4860-b5c8-e1d1cc272866" providerId="ADAL" clId="{4531E013-473D-4648-911B-96B8DADA2326}" dt="2024-01-16T07:14:48.326" v="2006" actId="26606"/>
          <ac:spMkLst>
            <pc:docMk/>
            <pc:sldMk cId="2803037194" sldId="319"/>
            <ac:spMk id="71" creationId="{9F234FBA-3501-47B4-AE0C-AA4AFBC8F603}"/>
          </ac:spMkLst>
        </pc:spChg>
        <pc:spChg chg="add del">
          <ac:chgData name="PALANIAPPAN Devarajan" userId="0ccb0e75-6f62-4860-b5c8-e1d1cc272866" providerId="ADAL" clId="{4531E013-473D-4648-911B-96B8DADA2326}" dt="2024-01-16T07:14:48.326" v="2006" actId="26606"/>
          <ac:spMkLst>
            <pc:docMk/>
            <pc:sldMk cId="2803037194" sldId="319"/>
            <ac:spMk id="72" creationId="{B5EF893B-0491-416E-9D33-BADE9600792A}"/>
          </ac:spMkLst>
        </pc:spChg>
        <pc:spChg chg="add del">
          <ac:chgData name="PALANIAPPAN Devarajan" userId="0ccb0e75-6f62-4860-b5c8-e1d1cc272866" providerId="ADAL" clId="{4531E013-473D-4648-911B-96B8DADA2326}" dt="2024-01-16T07:14:51.550" v="2008" actId="26606"/>
          <ac:spMkLst>
            <pc:docMk/>
            <pc:sldMk cId="2803037194" sldId="319"/>
            <ac:spMk id="75" creationId="{2215C6C6-E45C-4179-9FC1-E8A4C1D47430}"/>
          </ac:spMkLst>
        </pc:spChg>
        <pc:spChg chg="add del">
          <ac:chgData name="PALANIAPPAN Devarajan" userId="0ccb0e75-6f62-4860-b5c8-e1d1cc272866" providerId="ADAL" clId="{4531E013-473D-4648-911B-96B8DADA2326}" dt="2024-01-16T07:14:51.550" v="2008" actId="26606"/>
          <ac:spMkLst>
            <pc:docMk/>
            <pc:sldMk cId="2803037194" sldId="319"/>
            <ac:spMk id="78" creationId="{3776B14B-F2F4-4825-8DA8-8C7A0F2B3960}"/>
          </ac:spMkLst>
        </pc:spChg>
        <pc:spChg chg="add del">
          <ac:chgData name="PALANIAPPAN Devarajan" userId="0ccb0e75-6f62-4860-b5c8-e1d1cc272866" providerId="ADAL" clId="{4531E013-473D-4648-911B-96B8DADA2326}" dt="2024-01-16T07:14:58.018" v="2010" actId="26606"/>
          <ac:spMkLst>
            <pc:docMk/>
            <pc:sldMk cId="2803037194" sldId="319"/>
            <ac:spMk id="80" creationId="{3DAD86CA-8235-409B-982B-5E7A033E2392}"/>
          </ac:spMkLst>
        </pc:spChg>
        <pc:spChg chg="add del">
          <ac:chgData name="PALANIAPPAN Devarajan" userId="0ccb0e75-6f62-4860-b5c8-e1d1cc272866" providerId="ADAL" clId="{4531E013-473D-4648-911B-96B8DADA2326}" dt="2024-01-16T07:14:58.018" v="2010" actId="26606"/>
          <ac:spMkLst>
            <pc:docMk/>
            <pc:sldMk cId="2803037194" sldId="319"/>
            <ac:spMk id="81" creationId="{9F234FBA-3501-47B4-AE0C-AA4AFBC8F603}"/>
          </ac:spMkLst>
        </pc:spChg>
        <pc:spChg chg="add del">
          <ac:chgData name="PALANIAPPAN Devarajan" userId="0ccb0e75-6f62-4860-b5c8-e1d1cc272866" providerId="ADAL" clId="{4531E013-473D-4648-911B-96B8DADA2326}" dt="2024-01-16T07:14:58.018" v="2010" actId="26606"/>
          <ac:spMkLst>
            <pc:docMk/>
            <pc:sldMk cId="2803037194" sldId="319"/>
            <ac:spMk id="82" creationId="{B5EF893B-0491-416E-9D33-BADE9600792A}"/>
          </ac:spMkLst>
        </pc:spChg>
        <pc:spChg chg="add del">
          <ac:chgData name="PALANIAPPAN Devarajan" userId="0ccb0e75-6f62-4860-b5c8-e1d1cc272866" providerId="ADAL" clId="{4531E013-473D-4648-911B-96B8DADA2326}" dt="2024-01-16T07:15:00.809" v="2012" actId="26606"/>
          <ac:spMkLst>
            <pc:docMk/>
            <pc:sldMk cId="2803037194" sldId="319"/>
            <ac:spMk id="85" creationId="{2215C6C6-E45C-4179-9FC1-E8A4C1D47430}"/>
          </ac:spMkLst>
        </pc:spChg>
        <pc:spChg chg="add del">
          <ac:chgData name="PALANIAPPAN Devarajan" userId="0ccb0e75-6f62-4860-b5c8-e1d1cc272866" providerId="ADAL" clId="{4531E013-473D-4648-911B-96B8DADA2326}" dt="2024-01-16T07:15:00.809" v="2012" actId="26606"/>
          <ac:spMkLst>
            <pc:docMk/>
            <pc:sldMk cId="2803037194" sldId="319"/>
            <ac:spMk id="88" creationId="{3776B14B-F2F4-4825-8DA8-8C7A0F2B3960}"/>
          </ac:spMkLst>
        </pc:spChg>
        <pc:spChg chg="add del">
          <ac:chgData name="PALANIAPPAN Devarajan" userId="0ccb0e75-6f62-4860-b5c8-e1d1cc272866" providerId="ADAL" clId="{4531E013-473D-4648-911B-96B8DADA2326}" dt="2024-01-16T07:16:17.200" v="2033" actId="26606"/>
          <ac:spMkLst>
            <pc:docMk/>
            <pc:sldMk cId="2803037194" sldId="319"/>
            <ac:spMk id="90" creationId="{3DAD86CA-8235-409B-982B-5E7A033E2392}"/>
          </ac:spMkLst>
        </pc:spChg>
        <pc:spChg chg="add del">
          <ac:chgData name="PALANIAPPAN Devarajan" userId="0ccb0e75-6f62-4860-b5c8-e1d1cc272866" providerId="ADAL" clId="{4531E013-473D-4648-911B-96B8DADA2326}" dt="2024-01-16T07:16:17.200" v="2033" actId="26606"/>
          <ac:spMkLst>
            <pc:docMk/>
            <pc:sldMk cId="2803037194" sldId="319"/>
            <ac:spMk id="91" creationId="{9F234FBA-3501-47B4-AE0C-AA4AFBC8F603}"/>
          </ac:spMkLst>
        </pc:spChg>
        <pc:spChg chg="add del">
          <ac:chgData name="PALANIAPPAN Devarajan" userId="0ccb0e75-6f62-4860-b5c8-e1d1cc272866" providerId="ADAL" clId="{4531E013-473D-4648-911B-96B8DADA2326}" dt="2024-01-16T07:16:17.200" v="2033" actId="26606"/>
          <ac:spMkLst>
            <pc:docMk/>
            <pc:sldMk cId="2803037194" sldId="319"/>
            <ac:spMk id="92" creationId="{B5EF893B-0491-416E-9D33-BADE9600792A}"/>
          </ac:spMkLst>
        </pc:spChg>
        <pc:spChg chg="add del">
          <ac:chgData name="PALANIAPPAN Devarajan" userId="0ccb0e75-6f62-4860-b5c8-e1d1cc272866" providerId="ADAL" clId="{4531E013-473D-4648-911B-96B8DADA2326}" dt="2024-01-16T07:15:56.331" v="2026" actId="26606"/>
          <ac:spMkLst>
            <pc:docMk/>
            <pc:sldMk cId="2803037194" sldId="319"/>
            <ac:spMk id="95" creationId="{63644BFD-D22E-4019-B666-387DA51AEAFD}"/>
          </ac:spMkLst>
        </pc:spChg>
        <pc:spChg chg="add del">
          <ac:chgData name="PALANIAPPAN Devarajan" userId="0ccb0e75-6f62-4860-b5c8-e1d1cc272866" providerId="ADAL" clId="{4531E013-473D-4648-911B-96B8DADA2326}" dt="2024-01-16T07:15:24.281" v="2016" actId="26606"/>
          <ac:spMkLst>
            <pc:docMk/>
            <pc:sldMk cId="2803037194" sldId="319"/>
            <ac:spMk id="98" creationId="{3DAD86CA-8235-409B-982B-5E7A033E2392}"/>
          </ac:spMkLst>
        </pc:spChg>
        <pc:spChg chg="add del">
          <ac:chgData name="PALANIAPPAN Devarajan" userId="0ccb0e75-6f62-4860-b5c8-e1d1cc272866" providerId="ADAL" clId="{4531E013-473D-4648-911B-96B8DADA2326}" dt="2024-01-16T07:15:56.331" v="2026" actId="26606"/>
          <ac:spMkLst>
            <pc:docMk/>
            <pc:sldMk cId="2803037194" sldId="319"/>
            <ac:spMk id="99" creationId="{3776B14B-F2F4-4825-8DA8-8C7A0F2B3960}"/>
          </ac:spMkLst>
        </pc:spChg>
        <pc:spChg chg="add del">
          <ac:chgData name="PALANIAPPAN Devarajan" userId="0ccb0e75-6f62-4860-b5c8-e1d1cc272866" providerId="ADAL" clId="{4531E013-473D-4648-911B-96B8DADA2326}" dt="2024-01-16T07:15:24.281" v="2016" actId="26606"/>
          <ac:spMkLst>
            <pc:docMk/>
            <pc:sldMk cId="2803037194" sldId="319"/>
            <ac:spMk id="100" creationId="{9F234FBA-3501-47B4-AE0C-AA4AFBC8F603}"/>
          </ac:spMkLst>
        </pc:spChg>
        <pc:spChg chg="add del">
          <ac:chgData name="PALANIAPPAN Devarajan" userId="0ccb0e75-6f62-4860-b5c8-e1d1cc272866" providerId="ADAL" clId="{4531E013-473D-4648-911B-96B8DADA2326}" dt="2024-01-16T07:15:24.281" v="2016" actId="26606"/>
          <ac:spMkLst>
            <pc:docMk/>
            <pc:sldMk cId="2803037194" sldId="319"/>
            <ac:spMk id="102" creationId="{B5EF893B-0491-416E-9D33-BADE9600792A}"/>
          </ac:spMkLst>
        </pc:spChg>
        <pc:spChg chg="add del">
          <ac:chgData name="PALANIAPPAN Devarajan" userId="0ccb0e75-6f62-4860-b5c8-e1d1cc272866" providerId="ADAL" clId="{4531E013-473D-4648-911B-96B8DADA2326}" dt="2024-01-16T07:16:07.606" v="2028" actId="26606"/>
          <ac:spMkLst>
            <pc:docMk/>
            <pc:sldMk cId="2803037194" sldId="319"/>
            <ac:spMk id="103" creationId="{0D1D8088-559A-46A5-A801-CDF0B9476BED}"/>
          </ac:spMkLst>
        </pc:spChg>
        <pc:spChg chg="add del">
          <ac:chgData name="PALANIAPPAN Devarajan" userId="0ccb0e75-6f62-4860-b5c8-e1d1cc272866" providerId="ADAL" clId="{4531E013-473D-4648-911B-96B8DADA2326}" dt="2024-01-16T07:15:46.049" v="2024" actId="26606"/>
          <ac:spMkLst>
            <pc:docMk/>
            <pc:sldMk cId="2803037194" sldId="319"/>
            <ac:spMk id="106" creationId="{22F15A2D-2324-487D-A02A-BF46C5C580EB}"/>
          </ac:spMkLst>
        </pc:spChg>
        <pc:spChg chg="add del">
          <ac:chgData name="PALANIAPPAN Devarajan" userId="0ccb0e75-6f62-4860-b5c8-e1d1cc272866" providerId="ADAL" clId="{4531E013-473D-4648-911B-96B8DADA2326}" dt="2024-01-16T07:15:46.049" v="2024" actId="26606"/>
          <ac:spMkLst>
            <pc:docMk/>
            <pc:sldMk cId="2803037194" sldId="319"/>
            <ac:spMk id="107" creationId="{17A7F34E-D418-47E2-9F86-2C45BBC31210}"/>
          </ac:spMkLst>
        </pc:spChg>
        <pc:spChg chg="add del">
          <ac:chgData name="PALANIAPPAN Devarajan" userId="0ccb0e75-6f62-4860-b5c8-e1d1cc272866" providerId="ADAL" clId="{4531E013-473D-4648-911B-96B8DADA2326}" dt="2024-01-16T07:15:46.049" v="2024" actId="26606"/>
          <ac:spMkLst>
            <pc:docMk/>
            <pc:sldMk cId="2803037194" sldId="319"/>
            <ac:spMk id="108" creationId="{2AEAFA59-923A-4F54-8B49-44C970BCC323}"/>
          </ac:spMkLst>
        </pc:spChg>
        <pc:spChg chg="add del">
          <ac:chgData name="PALANIAPPAN Devarajan" userId="0ccb0e75-6f62-4860-b5c8-e1d1cc272866" providerId="ADAL" clId="{4531E013-473D-4648-911B-96B8DADA2326}" dt="2024-01-16T07:16:07.606" v="2028" actId="26606"/>
          <ac:spMkLst>
            <pc:docMk/>
            <pc:sldMk cId="2803037194" sldId="319"/>
            <ac:spMk id="111" creationId="{3776B14B-F2F4-4825-8DA8-8C7A0F2B3960}"/>
          </ac:spMkLst>
        </pc:spChg>
        <pc:spChg chg="add del">
          <ac:chgData name="PALANIAPPAN Devarajan" userId="0ccb0e75-6f62-4860-b5c8-e1d1cc272866" providerId="ADAL" clId="{4531E013-473D-4648-911B-96B8DADA2326}" dt="2024-01-16T07:16:11.501" v="2030" actId="26606"/>
          <ac:spMkLst>
            <pc:docMk/>
            <pc:sldMk cId="2803037194" sldId="319"/>
            <ac:spMk id="113" creationId="{6D5872A3-CFF8-4F36-8446-6F1B04585A91}"/>
          </ac:spMkLst>
        </pc:spChg>
        <pc:spChg chg="add del">
          <ac:chgData name="PALANIAPPAN Devarajan" userId="0ccb0e75-6f62-4860-b5c8-e1d1cc272866" providerId="ADAL" clId="{4531E013-473D-4648-911B-96B8DADA2326}" dt="2024-01-16T07:16:11.501" v="2030" actId="26606"/>
          <ac:spMkLst>
            <pc:docMk/>
            <pc:sldMk cId="2803037194" sldId="319"/>
            <ac:spMk id="116" creationId="{5E2C537D-FECA-4C7F-A65B-F82518B3A196}"/>
          </ac:spMkLst>
        </pc:spChg>
        <pc:spChg chg="add del">
          <ac:chgData name="PALANIAPPAN Devarajan" userId="0ccb0e75-6f62-4860-b5c8-e1d1cc272866" providerId="ADAL" clId="{4531E013-473D-4648-911B-96B8DADA2326}" dt="2024-01-16T07:16:17.197" v="2032" actId="26606"/>
          <ac:spMkLst>
            <pc:docMk/>
            <pc:sldMk cId="2803037194" sldId="319"/>
            <ac:spMk id="118" creationId="{2215C6C6-E45C-4179-9FC1-E8A4C1D47430}"/>
          </ac:spMkLst>
        </pc:spChg>
        <pc:spChg chg="add del">
          <ac:chgData name="PALANIAPPAN Devarajan" userId="0ccb0e75-6f62-4860-b5c8-e1d1cc272866" providerId="ADAL" clId="{4531E013-473D-4648-911B-96B8DADA2326}" dt="2024-01-16T07:16:17.197" v="2032" actId="26606"/>
          <ac:spMkLst>
            <pc:docMk/>
            <pc:sldMk cId="2803037194" sldId="319"/>
            <ac:spMk id="121" creationId="{3776B14B-F2F4-4825-8DA8-8C7A0F2B3960}"/>
          </ac:spMkLst>
        </pc:spChg>
        <pc:spChg chg="add del">
          <ac:chgData name="PALANIAPPAN Devarajan" userId="0ccb0e75-6f62-4860-b5c8-e1d1cc272866" providerId="ADAL" clId="{4531E013-473D-4648-911B-96B8DADA2326}" dt="2024-01-16T07:16:33.390" v="2036" actId="26606"/>
          <ac:spMkLst>
            <pc:docMk/>
            <pc:sldMk cId="2803037194" sldId="319"/>
            <ac:spMk id="123" creationId="{0D1D8088-559A-46A5-A801-CDF0B9476BED}"/>
          </ac:spMkLst>
        </pc:spChg>
        <pc:spChg chg="add del">
          <ac:chgData name="PALANIAPPAN Devarajan" userId="0ccb0e75-6f62-4860-b5c8-e1d1cc272866" providerId="ADAL" clId="{4531E013-473D-4648-911B-96B8DADA2326}" dt="2024-01-16T07:16:33.390" v="2036" actId="26606"/>
          <ac:spMkLst>
            <pc:docMk/>
            <pc:sldMk cId="2803037194" sldId="319"/>
            <ac:spMk id="127" creationId="{3776B14B-F2F4-4825-8DA8-8C7A0F2B3960}"/>
          </ac:spMkLst>
        </pc:spChg>
        <pc:spChg chg="add">
          <ac:chgData name="PALANIAPPAN Devarajan" userId="0ccb0e75-6f62-4860-b5c8-e1d1cc272866" providerId="ADAL" clId="{4531E013-473D-4648-911B-96B8DADA2326}" dt="2024-01-16T07:16:33.390" v="2036" actId="26606"/>
          <ac:spMkLst>
            <pc:docMk/>
            <pc:sldMk cId="2803037194" sldId="319"/>
            <ac:spMk id="132" creationId="{3DAD86CA-8235-409B-982B-5E7A033E2392}"/>
          </ac:spMkLst>
        </pc:spChg>
        <pc:spChg chg="add">
          <ac:chgData name="PALANIAPPAN Devarajan" userId="0ccb0e75-6f62-4860-b5c8-e1d1cc272866" providerId="ADAL" clId="{4531E013-473D-4648-911B-96B8DADA2326}" dt="2024-01-16T07:16:33.390" v="2036" actId="26606"/>
          <ac:spMkLst>
            <pc:docMk/>
            <pc:sldMk cId="2803037194" sldId="319"/>
            <ac:spMk id="134" creationId="{9F234FBA-3501-47B4-AE0C-AA4AFBC8F603}"/>
          </ac:spMkLst>
        </pc:spChg>
        <pc:spChg chg="add">
          <ac:chgData name="PALANIAPPAN Devarajan" userId="0ccb0e75-6f62-4860-b5c8-e1d1cc272866" providerId="ADAL" clId="{4531E013-473D-4648-911B-96B8DADA2326}" dt="2024-01-16T07:16:33.390" v="2036" actId="26606"/>
          <ac:spMkLst>
            <pc:docMk/>
            <pc:sldMk cId="2803037194" sldId="319"/>
            <ac:spMk id="136" creationId="{B5EF893B-0491-416E-9D33-BADE9600792A}"/>
          </ac:spMkLst>
        </pc:spChg>
        <pc:grpChg chg="add del">
          <ac:chgData name="PALANIAPPAN Devarajan" userId="0ccb0e75-6f62-4860-b5c8-e1d1cc272866" providerId="ADAL" clId="{4531E013-473D-4648-911B-96B8DADA2326}" dt="2024-01-16T07:14:34.749" v="1992" actId="26606"/>
          <ac:grpSpMkLst>
            <pc:docMk/>
            <pc:sldMk cId="2803037194" sldId="319"/>
            <ac:grpSpMk id="37" creationId="{5FE9FE4C-C9E0-4C54-8010-EA9D29CD4D59}"/>
          </ac:grpSpMkLst>
        </pc:grpChg>
        <pc:grpChg chg="add del">
          <ac:chgData name="PALANIAPPAN Devarajan" userId="0ccb0e75-6f62-4860-b5c8-e1d1cc272866" providerId="ADAL" clId="{4531E013-473D-4648-911B-96B8DADA2326}" dt="2024-01-16T07:14:37.971" v="1996" actId="26606"/>
          <ac:grpSpMkLst>
            <pc:docMk/>
            <pc:sldMk cId="2803037194" sldId="319"/>
            <ac:grpSpMk id="46" creationId="{5FE9FE4C-C9E0-4C54-8010-EA9D29CD4D59}"/>
          </ac:grpSpMkLst>
        </pc:grpChg>
        <pc:grpChg chg="add del">
          <ac:chgData name="PALANIAPPAN Devarajan" userId="0ccb0e75-6f62-4860-b5c8-e1d1cc272866" providerId="ADAL" clId="{4531E013-473D-4648-911B-96B8DADA2326}" dt="2024-01-16T07:14:43.215" v="2000" actId="26606"/>
          <ac:grpSpMkLst>
            <pc:docMk/>
            <pc:sldMk cId="2803037194" sldId="319"/>
            <ac:grpSpMk id="56" creationId="{5FE9FE4C-C9E0-4C54-8010-EA9D29CD4D59}"/>
          </ac:grpSpMkLst>
        </pc:grpChg>
        <pc:grpChg chg="add del">
          <ac:chgData name="PALANIAPPAN Devarajan" userId="0ccb0e75-6f62-4860-b5c8-e1d1cc272866" providerId="ADAL" clId="{4531E013-473D-4648-911B-96B8DADA2326}" dt="2024-01-16T07:14:46.617" v="2004" actId="26606"/>
          <ac:grpSpMkLst>
            <pc:docMk/>
            <pc:sldMk cId="2803037194" sldId="319"/>
            <ac:grpSpMk id="66" creationId="{5FE9FE4C-C9E0-4C54-8010-EA9D29CD4D59}"/>
          </ac:grpSpMkLst>
        </pc:grpChg>
        <pc:grpChg chg="add del">
          <ac:chgData name="PALANIAPPAN Devarajan" userId="0ccb0e75-6f62-4860-b5c8-e1d1cc272866" providerId="ADAL" clId="{4531E013-473D-4648-911B-96B8DADA2326}" dt="2024-01-16T07:14:51.550" v="2008" actId="26606"/>
          <ac:grpSpMkLst>
            <pc:docMk/>
            <pc:sldMk cId="2803037194" sldId="319"/>
            <ac:grpSpMk id="76" creationId="{5FE9FE4C-C9E0-4C54-8010-EA9D29CD4D59}"/>
          </ac:grpSpMkLst>
        </pc:grpChg>
        <pc:grpChg chg="add del">
          <ac:chgData name="PALANIAPPAN Devarajan" userId="0ccb0e75-6f62-4860-b5c8-e1d1cc272866" providerId="ADAL" clId="{4531E013-473D-4648-911B-96B8DADA2326}" dt="2024-01-16T07:15:00.809" v="2012" actId="26606"/>
          <ac:grpSpMkLst>
            <pc:docMk/>
            <pc:sldMk cId="2803037194" sldId="319"/>
            <ac:grpSpMk id="86" creationId="{5FE9FE4C-C9E0-4C54-8010-EA9D29CD4D59}"/>
          </ac:grpSpMkLst>
        </pc:grpChg>
        <pc:grpChg chg="add del">
          <ac:chgData name="PALANIAPPAN Devarajan" userId="0ccb0e75-6f62-4860-b5c8-e1d1cc272866" providerId="ADAL" clId="{4531E013-473D-4648-911B-96B8DADA2326}" dt="2024-01-16T07:15:56.331" v="2026" actId="26606"/>
          <ac:grpSpMkLst>
            <pc:docMk/>
            <pc:sldMk cId="2803037194" sldId="319"/>
            <ac:grpSpMk id="96" creationId="{5FE9FE4C-C9E0-4C54-8010-EA9D29CD4D59}"/>
          </ac:grpSpMkLst>
        </pc:grpChg>
        <pc:grpChg chg="add del">
          <ac:chgData name="PALANIAPPAN Devarajan" userId="0ccb0e75-6f62-4860-b5c8-e1d1cc272866" providerId="ADAL" clId="{4531E013-473D-4648-911B-96B8DADA2326}" dt="2024-01-16T07:16:07.606" v="2028" actId="26606"/>
          <ac:grpSpMkLst>
            <pc:docMk/>
            <pc:sldMk cId="2803037194" sldId="319"/>
            <ac:grpSpMk id="105" creationId="{83E2E96F-17F7-4C8C-BDF1-6BB90A0C1D7F}"/>
          </ac:grpSpMkLst>
        </pc:grpChg>
        <pc:grpChg chg="add del">
          <ac:chgData name="PALANIAPPAN Devarajan" userId="0ccb0e75-6f62-4860-b5c8-e1d1cc272866" providerId="ADAL" clId="{4531E013-473D-4648-911B-96B8DADA2326}" dt="2024-01-16T07:16:11.501" v="2030" actId="26606"/>
          <ac:grpSpMkLst>
            <pc:docMk/>
            <pc:sldMk cId="2803037194" sldId="319"/>
            <ac:grpSpMk id="114" creationId="{47EC0934-1503-4296-A688-FC4E83E3F60F}"/>
          </ac:grpSpMkLst>
        </pc:grpChg>
        <pc:grpChg chg="add del">
          <ac:chgData name="PALANIAPPAN Devarajan" userId="0ccb0e75-6f62-4860-b5c8-e1d1cc272866" providerId="ADAL" clId="{4531E013-473D-4648-911B-96B8DADA2326}" dt="2024-01-16T07:16:17.197" v="2032" actId="26606"/>
          <ac:grpSpMkLst>
            <pc:docMk/>
            <pc:sldMk cId="2803037194" sldId="319"/>
            <ac:grpSpMk id="119" creationId="{5FE9FE4C-C9E0-4C54-8010-EA9D29CD4D59}"/>
          </ac:grpSpMkLst>
        </pc:grpChg>
        <pc:grpChg chg="add del">
          <ac:chgData name="PALANIAPPAN Devarajan" userId="0ccb0e75-6f62-4860-b5c8-e1d1cc272866" providerId="ADAL" clId="{4531E013-473D-4648-911B-96B8DADA2326}" dt="2024-01-16T07:16:33.390" v="2036" actId="26606"/>
          <ac:grpSpMkLst>
            <pc:docMk/>
            <pc:sldMk cId="2803037194" sldId="319"/>
            <ac:grpSpMk id="124" creationId="{83E2E96F-17F7-4C8C-BDF1-6BB90A0C1D7F}"/>
          </ac:grpSpMkLst>
        </pc:grpChg>
        <pc:picChg chg="mod">
          <ac:chgData name="PALANIAPPAN Devarajan" userId="0ccb0e75-6f62-4860-b5c8-e1d1cc272866" providerId="ADAL" clId="{4531E013-473D-4648-911B-96B8DADA2326}" dt="2024-01-16T07:17:58.954" v="2055" actId="1076"/>
          <ac:picMkLst>
            <pc:docMk/>
            <pc:sldMk cId="2803037194" sldId="319"/>
            <ac:picMk id="5" creationId="{487C298A-2430-70EB-C12B-DCA96FDDD287}"/>
          </ac:picMkLst>
        </pc:picChg>
        <pc:cxnChg chg="add del">
          <ac:chgData name="PALANIAPPAN Devarajan" userId="0ccb0e75-6f62-4860-b5c8-e1d1cc272866" providerId="ADAL" clId="{4531E013-473D-4648-911B-96B8DADA2326}" dt="2024-01-16T07:14:36.180" v="1994" actId="26606"/>
          <ac:cxnSpMkLst>
            <pc:docMk/>
            <pc:sldMk cId="2803037194" sldId="319"/>
            <ac:cxnSpMk id="43" creationId="{469F4FF8-F8B0-4630-BA1B-0D8B324CD5FF}"/>
          </ac:cxnSpMkLst>
        </pc:cxnChg>
        <pc:cxnChg chg="add del">
          <ac:chgData name="PALANIAPPAN Devarajan" userId="0ccb0e75-6f62-4860-b5c8-e1d1cc272866" providerId="ADAL" clId="{4531E013-473D-4648-911B-96B8DADA2326}" dt="2024-01-16T07:14:39.300" v="1998" actId="26606"/>
          <ac:cxnSpMkLst>
            <pc:docMk/>
            <pc:sldMk cId="2803037194" sldId="319"/>
            <ac:cxnSpMk id="53" creationId="{469F4FF8-F8B0-4630-BA1B-0D8B324CD5FF}"/>
          </ac:cxnSpMkLst>
        </pc:cxnChg>
        <pc:cxnChg chg="add del">
          <ac:chgData name="PALANIAPPAN Devarajan" userId="0ccb0e75-6f62-4860-b5c8-e1d1cc272866" providerId="ADAL" clId="{4531E013-473D-4648-911B-96B8DADA2326}" dt="2024-01-16T07:14:44.891" v="2002" actId="26606"/>
          <ac:cxnSpMkLst>
            <pc:docMk/>
            <pc:sldMk cId="2803037194" sldId="319"/>
            <ac:cxnSpMk id="63" creationId="{469F4FF8-F8B0-4630-BA1B-0D8B324CD5FF}"/>
          </ac:cxnSpMkLst>
        </pc:cxnChg>
        <pc:cxnChg chg="add del">
          <ac:chgData name="PALANIAPPAN Devarajan" userId="0ccb0e75-6f62-4860-b5c8-e1d1cc272866" providerId="ADAL" clId="{4531E013-473D-4648-911B-96B8DADA2326}" dt="2024-01-16T07:14:48.326" v="2006" actId="26606"/>
          <ac:cxnSpMkLst>
            <pc:docMk/>
            <pc:sldMk cId="2803037194" sldId="319"/>
            <ac:cxnSpMk id="73" creationId="{469F4FF8-F8B0-4630-BA1B-0D8B324CD5FF}"/>
          </ac:cxnSpMkLst>
        </pc:cxnChg>
        <pc:cxnChg chg="add del">
          <ac:chgData name="PALANIAPPAN Devarajan" userId="0ccb0e75-6f62-4860-b5c8-e1d1cc272866" providerId="ADAL" clId="{4531E013-473D-4648-911B-96B8DADA2326}" dt="2024-01-16T07:14:58.018" v="2010" actId="26606"/>
          <ac:cxnSpMkLst>
            <pc:docMk/>
            <pc:sldMk cId="2803037194" sldId="319"/>
            <ac:cxnSpMk id="83" creationId="{469F4FF8-F8B0-4630-BA1B-0D8B324CD5FF}"/>
          </ac:cxnSpMkLst>
        </pc:cxnChg>
        <pc:cxnChg chg="add del">
          <ac:chgData name="PALANIAPPAN Devarajan" userId="0ccb0e75-6f62-4860-b5c8-e1d1cc272866" providerId="ADAL" clId="{4531E013-473D-4648-911B-96B8DADA2326}" dt="2024-01-16T07:16:17.200" v="2033" actId="26606"/>
          <ac:cxnSpMkLst>
            <pc:docMk/>
            <pc:sldMk cId="2803037194" sldId="319"/>
            <ac:cxnSpMk id="93" creationId="{469F4FF8-F8B0-4630-BA1B-0D8B324CD5FF}"/>
          </ac:cxnSpMkLst>
        </pc:cxnChg>
        <pc:cxnChg chg="add del">
          <ac:chgData name="PALANIAPPAN Devarajan" userId="0ccb0e75-6f62-4860-b5c8-e1d1cc272866" providerId="ADAL" clId="{4531E013-473D-4648-911B-96B8DADA2326}" dt="2024-01-16T07:15:24.281" v="2016" actId="26606"/>
          <ac:cxnSpMkLst>
            <pc:docMk/>
            <pc:sldMk cId="2803037194" sldId="319"/>
            <ac:cxnSpMk id="104" creationId="{469F4FF8-F8B0-4630-BA1B-0D8B324CD5FF}"/>
          </ac:cxnSpMkLst>
        </pc:cxnChg>
        <pc:cxnChg chg="add">
          <ac:chgData name="PALANIAPPAN Devarajan" userId="0ccb0e75-6f62-4860-b5c8-e1d1cc272866" providerId="ADAL" clId="{4531E013-473D-4648-911B-96B8DADA2326}" dt="2024-01-16T07:16:33.390" v="2036" actId="26606"/>
          <ac:cxnSpMkLst>
            <pc:docMk/>
            <pc:sldMk cId="2803037194" sldId="319"/>
            <ac:cxnSpMk id="138" creationId="{469F4FF8-F8B0-4630-BA1B-0D8B324CD5FF}"/>
          </ac:cxnSpMkLst>
        </pc:cxnChg>
      </pc:sldChg>
      <pc:sldChg chg="addSp delSp modSp mod modTransition setBg">
        <pc:chgData name="PALANIAPPAN Devarajan" userId="0ccb0e75-6f62-4860-b5c8-e1d1cc272866" providerId="ADAL" clId="{4531E013-473D-4648-911B-96B8DADA2326}" dt="2024-01-17T11:31:36.274" v="3458" actId="1076"/>
        <pc:sldMkLst>
          <pc:docMk/>
          <pc:sldMk cId="3926849271" sldId="320"/>
        </pc:sldMkLst>
        <pc:spChg chg="add del">
          <ac:chgData name="PALANIAPPAN Devarajan" userId="0ccb0e75-6f62-4860-b5c8-e1d1cc272866" providerId="ADAL" clId="{4531E013-473D-4648-911B-96B8DADA2326}" dt="2024-01-17T11:31:16.669" v="3453" actId="26606"/>
          <ac:spMkLst>
            <pc:docMk/>
            <pc:sldMk cId="3926849271" sldId="320"/>
            <ac:spMk id="6" creationId="{42A4FC2C-047E-45A5-965D-8E1E3BF09BC6}"/>
          </ac:spMkLst>
        </pc:spChg>
        <pc:spChg chg="add mod">
          <ac:chgData name="PALANIAPPAN Devarajan" userId="0ccb0e75-6f62-4860-b5c8-e1d1cc272866" providerId="ADAL" clId="{4531E013-473D-4648-911B-96B8DADA2326}" dt="2024-01-17T11:31:26.997" v="3457" actId="14100"/>
          <ac:spMkLst>
            <pc:docMk/>
            <pc:sldMk cId="3926849271" sldId="320"/>
            <ac:spMk id="8" creationId="{99123EF1-8B2A-691B-F480-2DA25F327180}"/>
          </ac:spMkLst>
        </pc:spChg>
        <pc:spChg chg="add del">
          <ac:chgData name="PALANIAPPAN Devarajan" userId="0ccb0e75-6f62-4860-b5c8-e1d1cc272866" providerId="ADAL" clId="{4531E013-473D-4648-911B-96B8DADA2326}" dt="2024-01-16T07:29:38.273" v="2148" actId="26606"/>
          <ac:spMkLst>
            <pc:docMk/>
            <pc:sldMk cId="3926849271" sldId="320"/>
            <ac:spMk id="11" creationId="{2215C6C6-E45C-4179-9FC1-E8A4C1D47430}"/>
          </ac:spMkLst>
        </pc:spChg>
        <pc:spChg chg="add del">
          <ac:chgData name="PALANIAPPAN Devarajan" userId="0ccb0e75-6f62-4860-b5c8-e1d1cc272866" providerId="ADAL" clId="{4531E013-473D-4648-911B-96B8DADA2326}" dt="2024-01-17T11:31:16.669" v="3453" actId="26606"/>
          <ac:spMkLst>
            <pc:docMk/>
            <pc:sldMk cId="3926849271" sldId="320"/>
            <ac:spMk id="15" creationId="{99413ED5-9ED4-4772-BCE4-2BCAE6B12E35}"/>
          </ac:spMkLst>
        </pc:spChg>
        <pc:spChg chg="add del">
          <ac:chgData name="PALANIAPPAN Devarajan" userId="0ccb0e75-6f62-4860-b5c8-e1d1cc272866" providerId="ADAL" clId="{4531E013-473D-4648-911B-96B8DADA2326}" dt="2024-01-16T07:29:38.273" v="2148" actId="26606"/>
          <ac:spMkLst>
            <pc:docMk/>
            <pc:sldMk cId="3926849271" sldId="320"/>
            <ac:spMk id="17" creationId="{3776B14B-F2F4-4825-8DA8-8C7A0F2B3960}"/>
          </ac:spMkLst>
        </pc:spChg>
        <pc:spChg chg="add del">
          <ac:chgData name="PALANIAPPAN Devarajan" userId="0ccb0e75-6f62-4860-b5c8-e1d1cc272866" providerId="ADAL" clId="{4531E013-473D-4648-911B-96B8DADA2326}" dt="2024-01-17T11:31:16.669" v="3453" actId="26606"/>
          <ac:spMkLst>
            <pc:docMk/>
            <pc:sldMk cId="3926849271" sldId="320"/>
            <ac:spMk id="19" creationId="{90F533E9-6690-41A8-A372-4C6C622D028D}"/>
          </ac:spMkLst>
        </pc:spChg>
        <pc:spChg chg="add del">
          <ac:chgData name="PALANIAPPAN Devarajan" userId="0ccb0e75-6f62-4860-b5c8-e1d1cc272866" providerId="ADAL" clId="{4531E013-473D-4648-911B-96B8DADA2326}" dt="2024-01-17T11:31:16.669" v="3453" actId="26606"/>
          <ac:spMkLst>
            <pc:docMk/>
            <pc:sldMk cId="3926849271" sldId="320"/>
            <ac:spMk id="21" creationId="{BA79A7CF-01AF-4178-9369-94E0C90EB046}"/>
          </ac:spMkLst>
        </pc:spChg>
        <pc:spChg chg="add del">
          <ac:chgData name="PALANIAPPAN Devarajan" userId="0ccb0e75-6f62-4860-b5c8-e1d1cc272866" providerId="ADAL" clId="{4531E013-473D-4648-911B-96B8DADA2326}" dt="2024-01-17T11:31:16.669" v="3453" actId="26606"/>
          <ac:spMkLst>
            <pc:docMk/>
            <pc:sldMk cId="3926849271" sldId="320"/>
            <ac:spMk id="23" creationId="{04357C93-F0CB-4A1C-8F77-4E9063789819}"/>
          </ac:spMkLst>
        </pc:spChg>
        <pc:spChg chg="add del">
          <ac:chgData name="PALANIAPPAN Devarajan" userId="0ccb0e75-6f62-4860-b5c8-e1d1cc272866" providerId="ADAL" clId="{4531E013-473D-4648-911B-96B8DADA2326}" dt="2024-01-17T11:31:16.167" v="3452" actId="26606"/>
          <ac:spMkLst>
            <pc:docMk/>
            <pc:sldMk cId="3926849271" sldId="320"/>
            <ac:spMk id="28" creationId="{A8384FB5-9ADC-4DDC-881B-597D56F5B15D}"/>
          </ac:spMkLst>
        </pc:spChg>
        <pc:spChg chg="add del">
          <ac:chgData name="PALANIAPPAN Devarajan" userId="0ccb0e75-6f62-4860-b5c8-e1d1cc272866" providerId="ADAL" clId="{4531E013-473D-4648-911B-96B8DADA2326}" dt="2024-01-17T11:31:16.167" v="3452" actId="26606"/>
          <ac:spMkLst>
            <pc:docMk/>
            <pc:sldMk cId="3926849271" sldId="320"/>
            <ac:spMk id="30" creationId="{1199E1B1-A8C0-4FE8-A5A8-1CB41D69F857}"/>
          </ac:spMkLst>
        </pc:spChg>
        <pc:spChg chg="add del">
          <ac:chgData name="PALANIAPPAN Devarajan" userId="0ccb0e75-6f62-4860-b5c8-e1d1cc272866" providerId="ADAL" clId="{4531E013-473D-4648-911B-96B8DADA2326}" dt="2024-01-17T11:31:16.167" v="3452" actId="26606"/>
          <ac:spMkLst>
            <pc:docMk/>
            <pc:sldMk cId="3926849271" sldId="320"/>
            <ac:spMk id="32" creationId="{84A8DE83-DE75-4B41-9DB4-A7EC0B0DEC0B}"/>
          </ac:spMkLst>
        </pc:spChg>
        <pc:spChg chg="add del">
          <ac:chgData name="PALANIAPPAN Devarajan" userId="0ccb0e75-6f62-4860-b5c8-e1d1cc272866" providerId="ADAL" clId="{4531E013-473D-4648-911B-96B8DADA2326}" dt="2024-01-17T11:31:16.167" v="3452" actId="26606"/>
          <ac:spMkLst>
            <pc:docMk/>
            <pc:sldMk cId="3926849271" sldId="320"/>
            <ac:spMk id="34" creationId="{A7009A0A-BEF5-4EAC-AF15-E4F9F002E239}"/>
          </ac:spMkLst>
        </pc:spChg>
        <pc:spChg chg="add del">
          <ac:chgData name="PALANIAPPAN Devarajan" userId="0ccb0e75-6f62-4860-b5c8-e1d1cc272866" providerId="ADAL" clId="{4531E013-473D-4648-911B-96B8DADA2326}" dt="2024-01-17T11:31:15.394" v="3451" actId="26606"/>
          <ac:spMkLst>
            <pc:docMk/>
            <pc:sldMk cId="3926849271" sldId="320"/>
            <ac:spMk id="39" creationId="{47942995-B07F-4636-9A06-C6A104B260A8}"/>
          </ac:spMkLst>
        </pc:spChg>
        <pc:spChg chg="add del">
          <ac:chgData name="PALANIAPPAN Devarajan" userId="0ccb0e75-6f62-4860-b5c8-e1d1cc272866" providerId="ADAL" clId="{4531E013-473D-4648-911B-96B8DADA2326}" dt="2024-01-17T11:31:15.394" v="3451" actId="26606"/>
          <ac:spMkLst>
            <pc:docMk/>
            <pc:sldMk cId="3926849271" sldId="320"/>
            <ac:spMk id="46" creationId="{B81933D1-5615-42C7-9C0B-4EB7105CCE2D}"/>
          </ac:spMkLst>
        </pc:spChg>
        <pc:spChg chg="add del">
          <ac:chgData name="PALANIAPPAN Devarajan" userId="0ccb0e75-6f62-4860-b5c8-e1d1cc272866" providerId="ADAL" clId="{4531E013-473D-4648-911B-96B8DADA2326}" dt="2024-01-17T11:31:15.394" v="3451" actId="26606"/>
          <ac:spMkLst>
            <pc:docMk/>
            <pc:sldMk cId="3926849271" sldId="320"/>
            <ac:spMk id="48" creationId="{19C9EAEA-39D0-4B0E-A0EB-51E7B26740B1}"/>
          </ac:spMkLst>
        </pc:spChg>
        <pc:spChg chg="add del">
          <ac:chgData name="PALANIAPPAN Devarajan" userId="0ccb0e75-6f62-4860-b5c8-e1d1cc272866" providerId="ADAL" clId="{4531E013-473D-4648-911B-96B8DADA2326}" dt="2024-01-17T11:31:15.033" v="3450" actId="26606"/>
          <ac:spMkLst>
            <pc:docMk/>
            <pc:sldMk cId="3926849271" sldId="320"/>
            <ac:spMk id="53" creationId="{BA79A7CF-01AF-4178-9369-94E0C90EB046}"/>
          </ac:spMkLst>
        </pc:spChg>
        <pc:spChg chg="add del">
          <ac:chgData name="PALANIAPPAN Devarajan" userId="0ccb0e75-6f62-4860-b5c8-e1d1cc272866" providerId="ADAL" clId="{4531E013-473D-4648-911B-96B8DADA2326}" dt="2024-01-17T11:31:15.033" v="3450" actId="26606"/>
          <ac:spMkLst>
            <pc:docMk/>
            <pc:sldMk cId="3926849271" sldId="320"/>
            <ac:spMk id="55" creationId="{99413ED5-9ED4-4772-BCE4-2BCAE6B12E35}"/>
          </ac:spMkLst>
        </pc:spChg>
        <pc:spChg chg="add del">
          <ac:chgData name="PALANIAPPAN Devarajan" userId="0ccb0e75-6f62-4860-b5c8-e1d1cc272866" providerId="ADAL" clId="{4531E013-473D-4648-911B-96B8DADA2326}" dt="2024-01-17T11:31:15.033" v="3450" actId="26606"/>
          <ac:spMkLst>
            <pc:docMk/>
            <pc:sldMk cId="3926849271" sldId="320"/>
            <ac:spMk id="57" creationId="{04357C93-F0CB-4A1C-8F77-4E9063789819}"/>
          </ac:spMkLst>
        </pc:spChg>
        <pc:spChg chg="add del">
          <ac:chgData name="PALANIAPPAN Devarajan" userId="0ccb0e75-6f62-4860-b5c8-e1d1cc272866" providerId="ADAL" clId="{4531E013-473D-4648-911B-96B8DADA2326}" dt="2024-01-17T11:31:15.033" v="3450" actId="26606"/>
          <ac:spMkLst>
            <pc:docMk/>
            <pc:sldMk cId="3926849271" sldId="320"/>
            <ac:spMk id="59" creationId="{90F533E9-6690-41A8-A372-4C6C622D028D}"/>
          </ac:spMkLst>
        </pc:spChg>
        <pc:spChg chg="add del">
          <ac:chgData name="PALANIAPPAN Devarajan" userId="0ccb0e75-6f62-4860-b5c8-e1d1cc272866" providerId="ADAL" clId="{4531E013-473D-4648-911B-96B8DADA2326}" dt="2024-01-17T11:28:47.832" v="3427" actId="26606"/>
          <ac:spMkLst>
            <pc:docMk/>
            <pc:sldMk cId="3926849271" sldId="320"/>
            <ac:spMk id="64" creationId="{9180DE06-7362-4888-AADA-7AADD57AC49D}"/>
          </ac:spMkLst>
        </pc:spChg>
        <pc:spChg chg="add del">
          <ac:chgData name="PALANIAPPAN Devarajan" userId="0ccb0e75-6f62-4860-b5c8-e1d1cc272866" providerId="ADAL" clId="{4531E013-473D-4648-911B-96B8DADA2326}" dt="2024-01-17T11:28:47.832" v="3427" actId="26606"/>
          <ac:spMkLst>
            <pc:docMk/>
            <pc:sldMk cId="3926849271" sldId="320"/>
            <ac:spMk id="70" creationId="{04357C93-F0CB-4A1C-8F77-4E9063789819}"/>
          </ac:spMkLst>
        </pc:spChg>
        <pc:spChg chg="add del">
          <ac:chgData name="PALANIAPPAN Devarajan" userId="0ccb0e75-6f62-4860-b5c8-e1d1cc272866" providerId="ADAL" clId="{4531E013-473D-4648-911B-96B8DADA2326}" dt="2024-01-17T11:31:13.791" v="3447" actId="26606"/>
          <ac:spMkLst>
            <pc:docMk/>
            <pc:sldMk cId="3926849271" sldId="320"/>
            <ac:spMk id="71" creationId="{B81933D1-5615-42C7-9C0B-4EB7105CCE2D}"/>
          </ac:spMkLst>
        </pc:spChg>
        <pc:spChg chg="add del">
          <ac:chgData name="PALANIAPPAN Devarajan" userId="0ccb0e75-6f62-4860-b5c8-e1d1cc272866" providerId="ADAL" clId="{4531E013-473D-4648-911B-96B8DADA2326}" dt="2024-01-17T11:31:13.791" v="3447" actId="26606"/>
          <ac:spMkLst>
            <pc:docMk/>
            <pc:sldMk cId="3926849271" sldId="320"/>
            <ac:spMk id="72" creationId="{47942995-B07F-4636-9A06-C6A104B260A8}"/>
          </ac:spMkLst>
        </pc:spChg>
        <pc:spChg chg="add del">
          <ac:chgData name="PALANIAPPAN Devarajan" userId="0ccb0e75-6f62-4860-b5c8-e1d1cc272866" providerId="ADAL" clId="{4531E013-473D-4648-911B-96B8DADA2326}" dt="2024-01-17T11:31:13.791" v="3447" actId="26606"/>
          <ac:spMkLst>
            <pc:docMk/>
            <pc:sldMk cId="3926849271" sldId="320"/>
            <ac:spMk id="73" creationId="{19C9EAEA-39D0-4B0E-A0EB-51E7B26740B1}"/>
          </ac:spMkLst>
        </pc:spChg>
        <pc:spChg chg="add del">
          <ac:chgData name="PALANIAPPAN Devarajan" userId="0ccb0e75-6f62-4860-b5c8-e1d1cc272866" providerId="ADAL" clId="{4531E013-473D-4648-911B-96B8DADA2326}" dt="2024-01-17T11:31:11.737" v="3443" actId="26606"/>
          <ac:spMkLst>
            <pc:docMk/>
            <pc:sldMk cId="3926849271" sldId="320"/>
            <ac:spMk id="80" creationId="{A8384FB5-9ADC-4DDC-881B-597D56F5B15D}"/>
          </ac:spMkLst>
        </pc:spChg>
        <pc:spChg chg="add del">
          <ac:chgData name="PALANIAPPAN Devarajan" userId="0ccb0e75-6f62-4860-b5c8-e1d1cc272866" providerId="ADAL" clId="{4531E013-473D-4648-911B-96B8DADA2326}" dt="2024-01-17T11:31:11.737" v="3443" actId="26606"/>
          <ac:spMkLst>
            <pc:docMk/>
            <pc:sldMk cId="3926849271" sldId="320"/>
            <ac:spMk id="82" creationId="{1199E1B1-A8C0-4FE8-A5A8-1CB41D69F857}"/>
          </ac:spMkLst>
        </pc:spChg>
        <pc:spChg chg="add del">
          <ac:chgData name="PALANIAPPAN Devarajan" userId="0ccb0e75-6f62-4860-b5c8-e1d1cc272866" providerId="ADAL" clId="{4531E013-473D-4648-911B-96B8DADA2326}" dt="2024-01-17T11:31:11.737" v="3443" actId="26606"/>
          <ac:spMkLst>
            <pc:docMk/>
            <pc:sldMk cId="3926849271" sldId="320"/>
            <ac:spMk id="84" creationId="{84A8DE83-DE75-4B41-9DB4-A7EC0B0DEC0B}"/>
          </ac:spMkLst>
        </pc:spChg>
        <pc:spChg chg="add del">
          <ac:chgData name="PALANIAPPAN Devarajan" userId="0ccb0e75-6f62-4860-b5c8-e1d1cc272866" providerId="ADAL" clId="{4531E013-473D-4648-911B-96B8DADA2326}" dt="2024-01-17T11:31:11.737" v="3443" actId="26606"/>
          <ac:spMkLst>
            <pc:docMk/>
            <pc:sldMk cId="3926849271" sldId="320"/>
            <ac:spMk id="86" creationId="{A7009A0A-BEF5-4EAC-AF15-E4F9F002E239}"/>
          </ac:spMkLst>
        </pc:spChg>
        <pc:spChg chg="add del">
          <ac:chgData name="PALANIAPPAN Devarajan" userId="0ccb0e75-6f62-4860-b5c8-e1d1cc272866" providerId="ADAL" clId="{4531E013-473D-4648-911B-96B8DADA2326}" dt="2024-01-17T11:31:11.009" v="3441" actId="26606"/>
          <ac:spMkLst>
            <pc:docMk/>
            <pc:sldMk cId="3926849271" sldId="320"/>
            <ac:spMk id="91" creationId="{ECC07320-C2CA-4E29-8481-9D9E143C7788}"/>
          </ac:spMkLst>
        </pc:spChg>
        <pc:spChg chg="add del">
          <ac:chgData name="PALANIAPPAN Devarajan" userId="0ccb0e75-6f62-4860-b5c8-e1d1cc272866" providerId="ADAL" clId="{4531E013-473D-4648-911B-96B8DADA2326}" dt="2024-01-17T11:31:10.209" v="3440" actId="26606"/>
          <ac:spMkLst>
            <pc:docMk/>
            <pc:sldMk cId="3926849271" sldId="320"/>
            <ac:spMk id="98" creationId="{53F29798-D584-4792-9B62-3F5F5C36D619}"/>
          </ac:spMkLst>
        </pc:spChg>
        <pc:grpChg chg="add del">
          <ac:chgData name="PALANIAPPAN Devarajan" userId="0ccb0e75-6f62-4860-b5c8-e1d1cc272866" providerId="ADAL" clId="{4531E013-473D-4648-911B-96B8DADA2326}" dt="2024-01-16T07:29:38.273" v="2148" actId="26606"/>
          <ac:grpSpMkLst>
            <pc:docMk/>
            <pc:sldMk cId="3926849271" sldId="320"/>
            <ac:grpSpMk id="13" creationId="{5FE9FE4C-C9E0-4C54-8010-EA9D29CD4D59}"/>
          </ac:grpSpMkLst>
        </pc:grpChg>
        <pc:grpChg chg="add del">
          <ac:chgData name="PALANIAPPAN Devarajan" userId="0ccb0e75-6f62-4860-b5c8-e1d1cc272866" providerId="ADAL" clId="{4531E013-473D-4648-911B-96B8DADA2326}" dt="2024-01-17T11:31:15.394" v="3451" actId="26606"/>
          <ac:grpSpMkLst>
            <pc:docMk/>
            <pc:sldMk cId="3926849271" sldId="320"/>
            <ac:grpSpMk id="41" creationId="{032D8612-31EB-44CF-A1D0-14FD4C705424}"/>
          </ac:grpSpMkLst>
        </pc:grpChg>
        <pc:grpChg chg="add del">
          <ac:chgData name="PALANIAPPAN Devarajan" userId="0ccb0e75-6f62-4860-b5c8-e1d1cc272866" providerId="ADAL" clId="{4531E013-473D-4648-911B-96B8DADA2326}" dt="2024-01-17T11:28:47.832" v="3427" actId="26606"/>
          <ac:grpSpMkLst>
            <pc:docMk/>
            <pc:sldMk cId="3926849271" sldId="320"/>
            <ac:grpSpMk id="66" creationId="{3AF6A671-C637-4547-85F4-51B6D1881399}"/>
          </ac:grpSpMkLst>
        </pc:grpChg>
        <pc:grpChg chg="add del">
          <ac:chgData name="PALANIAPPAN Devarajan" userId="0ccb0e75-6f62-4860-b5c8-e1d1cc272866" providerId="ADAL" clId="{4531E013-473D-4648-911B-96B8DADA2326}" dt="2024-01-17T11:31:13.791" v="3447" actId="26606"/>
          <ac:grpSpMkLst>
            <pc:docMk/>
            <pc:sldMk cId="3926849271" sldId="320"/>
            <ac:grpSpMk id="74" creationId="{032D8612-31EB-44CF-A1D0-14FD4C705424}"/>
          </ac:grpSpMkLst>
        </pc:grpChg>
        <pc:picChg chg="del mod">
          <ac:chgData name="PALANIAPPAN Devarajan" userId="0ccb0e75-6f62-4860-b5c8-e1d1cc272866" providerId="ADAL" clId="{4531E013-473D-4648-911B-96B8DADA2326}" dt="2024-01-17T11:21:27.820" v="3373" actId="478"/>
          <ac:picMkLst>
            <pc:docMk/>
            <pc:sldMk cId="3926849271" sldId="320"/>
            <ac:picMk id="3" creationId="{CC593593-87F9-CD3A-6521-CD24D7D47D97}"/>
          </ac:picMkLst>
        </pc:picChg>
        <pc:picChg chg="add del mod ord">
          <ac:chgData name="PALANIAPPAN Devarajan" userId="0ccb0e75-6f62-4860-b5c8-e1d1cc272866" providerId="ADAL" clId="{4531E013-473D-4648-911B-96B8DADA2326}" dt="2024-01-17T11:31:36.274" v="3458" actId="1076"/>
          <ac:picMkLst>
            <pc:docMk/>
            <pc:sldMk cId="3926849271" sldId="320"/>
            <ac:picMk id="4" creationId="{720C2E73-AE20-EF4F-2E87-F7B10686595B}"/>
          </ac:picMkLst>
        </pc:picChg>
        <pc:picChg chg="add del mod">
          <ac:chgData name="PALANIAPPAN Devarajan" userId="0ccb0e75-6f62-4860-b5c8-e1d1cc272866" providerId="ADAL" clId="{4531E013-473D-4648-911B-96B8DADA2326}" dt="2024-01-17T11:24:59.117" v="3383"/>
          <ac:picMkLst>
            <pc:docMk/>
            <pc:sldMk cId="3926849271" sldId="320"/>
            <ac:picMk id="7" creationId="{0BD38E2E-9FB2-B384-DA74-2C2F85A872A9}"/>
          </ac:picMkLst>
        </pc:picChg>
        <pc:cxnChg chg="add del">
          <ac:chgData name="PALANIAPPAN Devarajan" userId="0ccb0e75-6f62-4860-b5c8-e1d1cc272866" providerId="ADAL" clId="{4531E013-473D-4648-911B-96B8DADA2326}" dt="2024-01-17T11:31:11.009" v="3441" actId="26606"/>
          <ac:cxnSpMkLst>
            <pc:docMk/>
            <pc:sldMk cId="3926849271" sldId="320"/>
            <ac:cxnSpMk id="93" creationId="{8AD2EEB5-F5B4-4BDA-8293-9A997C12990F}"/>
          </ac:cxnSpMkLst>
        </pc:cxnChg>
      </pc:sldChg>
      <pc:sldChg chg="addSp modSp del mod modTransition">
        <pc:chgData name="PALANIAPPAN Devarajan" userId="0ccb0e75-6f62-4860-b5c8-e1d1cc272866" providerId="ADAL" clId="{4531E013-473D-4648-911B-96B8DADA2326}" dt="2024-01-17T10:51:12.025" v="3344" actId="2696"/>
        <pc:sldMkLst>
          <pc:docMk/>
          <pc:sldMk cId="1480317769" sldId="321"/>
        </pc:sldMkLst>
        <pc:spChg chg="add mod">
          <ac:chgData name="PALANIAPPAN Devarajan" userId="0ccb0e75-6f62-4860-b5c8-e1d1cc272866" providerId="ADAL" clId="{4531E013-473D-4648-911B-96B8DADA2326}" dt="2024-01-16T11:53:29.756" v="3051" actId="13926"/>
          <ac:spMkLst>
            <pc:docMk/>
            <pc:sldMk cId="1480317769" sldId="321"/>
            <ac:spMk id="2" creationId="{D242A496-8C87-5559-50FD-2C98055A9BCD}"/>
          </ac:spMkLst>
        </pc:spChg>
        <pc:picChg chg="mod">
          <ac:chgData name="PALANIAPPAN Devarajan" userId="0ccb0e75-6f62-4860-b5c8-e1d1cc272866" providerId="ADAL" clId="{4531E013-473D-4648-911B-96B8DADA2326}" dt="2024-01-06T13:19:17.216" v="1427" actId="1076"/>
          <ac:picMkLst>
            <pc:docMk/>
            <pc:sldMk cId="1480317769" sldId="321"/>
            <ac:picMk id="3" creationId="{6964225B-590F-A97C-D531-040AD8754965}"/>
          </ac:picMkLst>
        </pc:picChg>
      </pc:sldChg>
      <pc:sldChg chg="addSp delSp modSp del mod modTransition setBg">
        <pc:chgData name="PALANIAPPAN Devarajan" userId="0ccb0e75-6f62-4860-b5c8-e1d1cc272866" providerId="ADAL" clId="{4531E013-473D-4648-911B-96B8DADA2326}" dt="2024-01-17T10:51:12.025" v="3344" actId="2696"/>
        <pc:sldMkLst>
          <pc:docMk/>
          <pc:sldMk cId="1196482828" sldId="322"/>
        </pc:sldMkLst>
        <pc:spChg chg="add mod">
          <ac:chgData name="PALANIAPPAN Devarajan" userId="0ccb0e75-6f62-4860-b5c8-e1d1cc272866" providerId="ADAL" clId="{4531E013-473D-4648-911B-96B8DADA2326}" dt="2024-01-16T11:52:50.402" v="3049" actId="13926"/>
          <ac:spMkLst>
            <pc:docMk/>
            <pc:sldMk cId="1196482828" sldId="322"/>
            <ac:spMk id="2" creationId="{DC37AFCD-0E7D-6246-9B72-BAB85F8AB324}"/>
          </ac:spMkLst>
        </pc:spChg>
        <pc:spChg chg="add del">
          <ac:chgData name="PALANIAPPAN Devarajan" userId="0ccb0e75-6f62-4860-b5c8-e1d1cc272866" providerId="ADAL" clId="{4531E013-473D-4648-911B-96B8DADA2326}" dt="2024-01-16T09:39:16.788" v="2480" actId="26606"/>
          <ac:spMkLst>
            <pc:docMk/>
            <pc:sldMk cId="1196482828" sldId="322"/>
            <ac:spMk id="8" creationId="{BA79A7CF-01AF-4178-9369-94E0C90EB046}"/>
          </ac:spMkLst>
        </pc:spChg>
        <pc:spChg chg="add del">
          <ac:chgData name="PALANIAPPAN Devarajan" userId="0ccb0e75-6f62-4860-b5c8-e1d1cc272866" providerId="ADAL" clId="{4531E013-473D-4648-911B-96B8DADA2326}" dt="2024-01-16T09:39:16.788" v="2480" actId="26606"/>
          <ac:spMkLst>
            <pc:docMk/>
            <pc:sldMk cId="1196482828" sldId="322"/>
            <ac:spMk id="10" creationId="{99413ED5-9ED4-4772-BCE4-2BCAE6B12E35}"/>
          </ac:spMkLst>
        </pc:spChg>
        <pc:spChg chg="add del">
          <ac:chgData name="PALANIAPPAN Devarajan" userId="0ccb0e75-6f62-4860-b5c8-e1d1cc272866" providerId="ADAL" clId="{4531E013-473D-4648-911B-96B8DADA2326}" dt="2024-01-16T09:39:16.788" v="2480" actId="26606"/>
          <ac:spMkLst>
            <pc:docMk/>
            <pc:sldMk cId="1196482828" sldId="322"/>
            <ac:spMk id="12" creationId="{04357C93-F0CB-4A1C-8F77-4E9063789819}"/>
          </ac:spMkLst>
        </pc:spChg>
        <pc:spChg chg="add del">
          <ac:chgData name="PALANIAPPAN Devarajan" userId="0ccb0e75-6f62-4860-b5c8-e1d1cc272866" providerId="ADAL" clId="{4531E013-473D-4648-911B-96B8DADA2326}" dt="2024-01-16T09:39:16.788" v="2480" actId="26606"/>
          <ac:spMkLst>
            <pc:docMk/>
            <pc:sldMk cId="1196482828" sldId="322"/>
            <ac:spMk id="14" creationId="{90F533E9-6690-41A8-A372-4C6C622D028D}"/>
          </ac:spMkLst>
        </pc:spChg>
        <pc:picChg chg="mod ord">
          <ac:chgData name="PALANIAPPAN Devarajan" userId="0ccb0e75-6f62-4860-b5c8-e1d1cc272866" providerId="ADAL" clId="{4531E013-473D-4648-911B-96B8DADA2326}" dt="2024-01-16T09:39:16.788" v="2480" actId="26606"/>
          <ac:picMkLst>
            <pc:docMk/>
            <pc:sldMk cId="1196482828" sldId="322"/>
            <ac:picMk id="3" creationId="{F071F740-9DE1-F787-73F9-097E994D073D}"/>
          </ac:picMkLst>
        </pc:picChg>
      </pc:sldChg>
      <pc:sldChg chg="addSp delSp modSp mod modTransition setBg">
        <pc:chgData name="PALANIAPPAN Devarajan" userId="0ccb0e75-6f62-4860-b5c8-e1d1cc272866" providerId="ADAL" clId="{4531E013-473D-4648-911B-96B8DADA2326}" dt="2024-01-17T06:20:04.852" v="3225"/>
        <pc:sldMkLst>
          <pc:docMk/>
          <pc:sldMk cId="1653481655" sldId="323"/>
        </pc:sldMkLst>
        <pc:spChg chg="add mod">
          <ac:chgData name="PALANIAPPAN Devarajan" userId="0ccb0e75-6f62-4860-b5c8-e1d1cc272866" providerId="ADAL" clId="{4531E013-473D-4648-911B-96B8DADA2326}" dt="2024-01-17T06:08:50.975" v="3186"/>
          <ac:spMkLst>
            <pc:docMk/>
            <pc:sldMk cId="1653481655" sldId="323"/>
            <ac:spMk id="3" creationId="{E6535D4A-6653-5C20-02B3-D8CC8191A7CB}"/>
          </ac:spMkLst>
        </pc:spChg>
        <pc:spChg chg="add mod">
          <ac:chgData name="PALANIAPPAN Devarajan" userId="0ccb0e75-6f62-4860-b5c8-e1d1cc272866" providerId="ADAL" clId="{4531E013-473D-4648-911B-96B8DADA2326}" dt="2024-01-17T06:09:04.037" v="3189"/>
          <ac:spMkLst>
            <pc:docMk/>
            <pc:sldMk cId="1653481655" sldId="323"/>
            <ac:spMk id="4" creationId="{667A6690-2B46-FE25-E4AC-2AB787CDB677}"/>
          </ac:spMkLst>
        </pc:spChg>
        <pc:spChg chg="add del">
          <ac:chgData name="PALANIAPPAN Devarajan" userId="0ccb0e75-6f62-4860-b5c8-e1d1cc272866" providerId="ADAL" clId="{4531E013-473D-4648-911B-96B8DADA2326}" dt="2024-01-16T07:35:48.170" v="2187" actId="26606"/>
          <ac:spMkLst>
            <pc:docMk/>
            <pc:sldMk cId="1653481655" sldId="323"/>
            <ac:spMk id="37" creationId="{1A9F7B4E-B03D-4F64-BE33-00D074458D45}"/>
          </ac:spMkLst>
        </pc:spChg>
        <pc:spChg chg="add del">
          <ac:chgData name="PALANIAPPAN Devarajan" userId="0ccb0e75-6f62-4860-b5c8-e1d1cc272866" providerId="ADAL" clId="{4531E013-473D-4648-911B-96B8DADA2326}" dt="2024-01-16T07:35:48.170" v="2187" actId="26606"/>
          <ac:spMkLst>
            <pc:docMk/>
            <pc:sldMk cId="1653481655" sldId="323"/>
            <ac:spMk id="38" creationId="{7E2BE7F7-CA89-4002-ACCE-A478AEA24F5E}"/>
          </ac:spMkLst>
        </pc:spChg>
        <pc:spChg chg="add del">
          <ac:chgData name="PALANIAPPAN Devarajan" userId="0ccb0e75-6f62-4860-b5c8-e1d1cc272866" providerId="ADAL" clId="{4531E013-473D-4648-911B-96B8DADA2326}" dt="2024-01-16T07:35:25.113" v="2184" actId="26606"/>
          <ac:spMkLst>
            <pc:docMk/>
            <pc:sldMk cId="1653481655" sldId="323"/>
            <ac:spMk id="40" creationId="{201CC55D-ED54-4C5C-95E6-10947BD1103B}"/>
          </ac:spMkLst>
        </pc:spChg>
        <pc:spChg chg="add del">
          <ac:chgData name="PALANIAPPAN Devarajan" userId="0ccb0e75-6f62-4860-b5c8-e1d1cc272866" providerId="ADAL" clId="{4531E013-473D-4648-911B-96B8DADA2326}" dt="2024-01-16T07:35:08.652" v="2182" actId="26606"/>
          <ac:spMkLst>
            <pc:docMk/>
            <pc:sldMk cId="1653481655" sldId="323"/>
            <ac:spMk id="43" creationId="{3DAD86CA-8235-409B-982B-5E7A033E2392}"/>
          </ac:spMkLst>
        </pc:spChg>
        <pc:spChg chg="add del">
          <ac:chgData name="PALANIAPPAN Devarajan" userId="0ccb0e75-6f62-4860-b5c8-e1d1cc272866" providerId="ADAL" clId="{4531E013-473D-4648-911B-96B8DADA2326}" dt="2024-01-16T07:35:25.113" v="2184" actId="26606"/>
          <ac:spMkLst>
            <pc:docMk/>
            <pc:sldMk cId="1653481655" sldId="323"/>
            <ac:spMk id="44" creationId="{3873B707-463F-40B0-8227-E8CC6C67EB25}"/>
          </ac:spMkLst>
        </pc:spChg>
        <pc:spChg chg="add del">
          <ac:chgData name="PALANIAPPAN Devarajan" userId="0ccb0e75-6f62-4860-b5c8-e1d1cc272866" providerId="ADAL" clId="{4531E013-473D-4648-911B-96B8DADA2326}" dt="2024-01-16T07:35:08.652" v="2182" actId="26606"/>
          <ac:spMkLst>
            <pc:docMk/>
            <pc:sldMk cId="1653481655" sldId="323"/>
            <ac:spMk id="45" creationId="{9F234FBA-3501-47B4-AE0C-AA4AFBC8F603}"/>
          </ac:spMkLst>
        </pc:spChg>
        <pc:spChg chg="add del">
          <ac:chgData name="PALANIAPPAN Devarajan" userId="0ccb0e75-6f62-4860-b5c8-e1d1cc272866" providerId="ADAL" clId="{4531E013-473D-4648-911B-96B8DADA2326}" dt="2024-01-16T07:35:08.652" v="2182" actId="26606"/>
          <ac:spMkLst>
            <pc:docMk/>
            <pc:sldMk cId="1653481655" sldId="323"/>
            <ac:spMk id="47" creationId="{B5EF893B-0491-416E-9D33-BADE9600792A}"/>
          </ac:spMkLst>
        </pc:spChg>
        <pc:spChg chg="add del">
          <ac:chgData name="PALANIAPPAN Devarajan" userId="0ccb0e75-6f62-4860-b5c8-e1d1cc272866" providerId="ADAL" clId="{4531E013-473D-4648-911B-96B8DADA2326}" dt="2024-01-16T07:35:25.113" v="2184" actId="26606"/>
          <ac:spMkLst>
            <pc:docMk/>
            <pc:sldMk cId="1653481655" sldId="323"/>
            <ac:spMk id="51" creationId="{C13237C8-E62C-4F0D-A318-BD6FB6C2D138}"/>
          </ac:spMkLst>
        </pc:spChg>
        <pc:spChg chg="add del">
          <ac:chgData name="PALANIAPPAN Devarajan" userId="0ccb0e75-6f62-4860-b5c8-e1d1cc272866" providerId="ADAL" clId="{4531E013-473D-4648-911B-96B8DADA2326}" dt="2024-01-16T07:35:25.113" v="2184" actId="26606"/>
          <ac:spMkLst>
            <pc:docMk/>
            <pc:sldMk cId="1653481655" sldId="323"/>
            <ac:spMk id="53" creationId="{19C9EAEA-39D0-4B0E-A0EB-51E7B26740B1}"/>
          </ac:spMkLst>
        </pc:spChg>
        <pc:spChg chg="add del">
          <ac:chgData name="PALANIAPPAN Devarajan" userId="0ccb0e75-6f62-4860-b5c8-e1d1cc272866" providerId="ADAL" clId="{4531E013-473D-4648-911B-96B8DADA2326}" dt="2024-01-16T07:35:48.107" v="2186" actId="26606"/>
          <ac:spMkLst>
            <pc:docMk/>
            <pc:sldMk cId="1653481655" sldId="323"/>
            <ac:spMk id="55" creationId="{2215C6C6-E45C-4179-9FC1-E8A4C1D47430}"/>
          </ac:spMkLst>
        </pc:spChg>
        <pc:spChg chg="add del">
          <ac:chgData name="PALANIAPPAN Devarajan" userId="0ccb0e75-6f62-4860-b5c8-e1d1cc272866" providerId="ADAL" clId="{4531E013-473D-4648-911B-96B8DADA2326}" dt="2024-01-16T07:35:48.107" v="2186" actId="26606"/>
          <ac:spMkLst>
            <pc:docMk/>
            <pc:sldMk cId="1653481655" sldId="323"/>
            <ac:spMk id="59" creationId="{3776B14B-F2F4-4825-8DA8-8C7A0F2B3960}"/>
          </ac:spMkLst>
        </pc:spChg>
        <pc:spChg chg="add">
          <ac:chgData name="PALANIAPPAN Devarajan" userId="0ccb0e75-6f62-4860-b5c8-e1d1cc272866" providerId="ADAL" clId="{4531E013-473D-4648-911B-96B8DADA2326}" dt="2024-01-16T07:35:48.170" v="2187" actId="26606"/>
          <ac:spMkLst>
            <pc:docMk/>
            <pc:sldMk cId="1653481655" sldId="323"/>
            <ac:spMk id="61" creationId="{3DAD86CA-8235-409B-982B-5E7A033E2392}"/>
          </ac:spMkLst>
        </pc:spChg>
        <pc:spChg chg="add">
          <ac:chgData name="PALANIAPPAN Devarajan" userId="0ccb0e75-6f62-4860-b5c8-e1d1cc272866" providerId="ADAL" clId="{4531E013-473D-4648-911B-96B8DADA2326}" dt="2024-01-16T07:35:48.170" v="2187" actId="26606"/>
          <ac:spMkLst>
            <pc:docMk/>
            <pc:sldMk cId="1653481655" sldId="323"/>
            <ac:spMk id="62" creationId="{9F234FBA-3501-47B4-AE0C-AA4AFBC8F603}"/>
          </ac:spMkLst>
        </pc:spChg>
        <pc:spChg chg="add">
          <ac:chgData name="PALANIAPPAN Devarajan" userId="0ccb0e75-6f62-4860-b5c8-e1d1cc272866" providerId="ADAL" clId="{4531E013-473D-4648-911B-96B8DADA2326}" dt="2024-01-16T07:35:48.170" v="2187" actId="26606"/>
          <ac:spMkLst>
            <pc:docMk/>
            <pc:sldMk cId="1653481655" sldId="323"/>
            <ac:spMk id="63" creationId="{B5EF893B-0491-416E-9D33-BADE9600792A}"/>
          </ac:spMkLst>
        </pc:spChg>
        <pc:grpChg chg="add mod">
          <ac:chgData name="PALANIAPPAN Devarajan" userId="0ccb0e75-6f62-4860-b5c8-e1d1cc272866" providerId="ADAL" clId="{4531E013-473D-4648-911B-96B8DADA2326}" dt="2024-01-17T06:08:55.439" v="3187" actId="1076"/>
          <ac:grpSpMkLst>
            <pc:docMk/>
            <pc:sldMk cId="1653481655" sldId="323"/>
            <ac:grpSpMk id="2" creationId="{5EE52596-C79D-1538-31C2-935EB5A7096E}"/>
          </ac:grpSpMkLst>
        </pc:grpChg>
        <pc:grpChg chg="add del">
          <ac:chgData name="PALANIAPPAN Devarajan" userId="0ccb0e75-6f62-4860-b5c8-e1d1cc272866" providerId="ADAL" clId="{4531E013-473D-4648-911B-96B8DADA2326}" dt="2024-01-16T07:35:25.113" v="2184" actId="26606"/>
          <ac:grpSpMkLst>
            <pc:docMk/>
            <pc:sldMk cId="1653481655" sldId="323"/>
            <ac:grpSpMk id="41" creationId="{1DE889C7-FAD6-4397-98E2-05D503484459}"/>
          </ac:grpSpMkLst>
        </pc:grpChg>
        <pc:grpChg chg="add del">
          <ac:chgData name="PALANIAPPAN Devarajan" userId="0ccb0e75-6f62-4860-b5c8-e1d1cc272866" providerId="ADAL" clId="{4531E013-473D-4648-911B-96B8DADA2326}" dt="2024-01-16T07:35:48.107" v="2186" actId="26606"/>
          <ac:grpSpMkLst>
            <pc:docMk/>
            <pc:sldMk cId="1653481655" sldId="323"/>
            <ac:grpSpMk id="56" creationId="{5FE9FE4C-C9E0-4C54-8010-EA9D29CD4D59}"/>
          </ac:grpSpMkLst>
        </pc:grpChg>
        <pc:graphicFrameChg chg="mod modGraphic">
          <ac:chgData name="PALANIAPPAN Devarajan" userId="0ccb0e75-6f62-4860-b5c8-e1d1cc272866" providerId="ADAL" clId="{4531E013-473D-4648-911B-96B8DADA2326}" dt="2024-01-17T06:20:04.852" v="3225"/>
          <ac:graphicFrameMkLst>
            <pc:docMk/>
            <pc:sldMk cId="1653481655" sldId="323"/>
            <ac:graphicFrameMk id="32" creationId="{D4F5A724-033E-02F9-DB16-AFA755D453BC}"/>
          </ac:graphicFrameMkLst>
        </pc:graphicFrameChg>
        <pc:picChg chg="mod">
          <ac:chgData name="PALANIAPPAN Devarajan" userId="0ccb0e75-6f62-4860-b5c8-e1d1cc272866" providerId="ADAL" clId="{4531E013-473D-4648-911B-96B8DADA2326}" dt="2024-01-17T06:08:18.915" v="3180" actId="1076"/>
          <ac:picMkLst>
            <pc:docMk/>
            <pc:sldMk cId="1653481655" sldId="323"/>
            <ac:picMk id="10" creationId="{CB2BCA8E-0D75-D80B-18F6-F4B4B5DEF307}"/>
          </ac:picMkLst>
        </pc:picChg>
        <pc:cxnChg chg="add del">
          <ac:chgData name="PALANIAPPAN Devarajan" userId="0ccb0e75-6f62-4860-b5c8-e1d1cc272866" providerId="ADAL" clId="{4531E013-473D-4648-911B-96B8DADA2326}" dt="2024-01-16T07:35:08.652" v="2182" actId="26606"/>
          <ac:cxnSpMkLst>
            <pc:docMk/>
            <pc:sldMk cId="1653481655" sldId="323"/>
            <ac:cxnSpMk id="49" creationId="{469F4FF8-F8B0-4630-BA1B-0D8B324CD5FF}"/>
          </ac:cxnSpMkLst>
        </pc:cxnChg>
        <pc:cxnChg chg="add">
          <ac:chgData name="PALANIAPPAN Devarajan" userId="0ccb0e75-6f62-4860-b5c8-e1d1cc272866" providerId="ADAL" clId="{4531E013-473D-4648-911B-96B8DADA2326}" dt="2024-01-16T07:35:48.170" v="2187" actId="26606"/>
          <ac:cxnSpMkLst>
            <pc:docMk/>
            <pc:sldMk cId="1653481655" sldId="323"/>
            <ac:cxnSpMk id="64" creationId="{469F4FF8-F8B0-4630-BA1B-0D8B324CD5FF}"/>
          </ac:cxnSpMkLst>
        </pc:cxnChg>
      </pc:sldChg>
      <pc:sldChg chg="del modTransition setBg">
        <pc:chgData name="PALANIAPPAN Devarajan" userId="0ccb0e75-6f62-4860-b5c8-e1d1cc272866" providerId="ADAL" clId="{4531E013-473D-4648-911B-96B8DADA2326}" dt="2024-01-17T10:51:12.025" v="3344" actId="2696"/>
        <pc:sldMkLst>
          <pc:docMk/>
          <pc:sldMk cId="907093885" sldId="324"/>
        </pc:sldMkLst>
      </pc:sldChg>
      <pc:sldChg chg="addSp modSp del mod modTransition">
        <pc:chgData name="PALANIAPPAN Devarajan" userId="0ccb0e75-6f62-4860-b5c8-e1d1cc272866" providerId="ADAL" clId="{4531E013-473D-4648-911B-96B8DADA2326}" dt="2024-01-17T10:51:12.025" v="3344" actId="2696"/>
        <pc:sldMkLst>
          <pc:docMk/>
          <pc:sldMk cId="2762745755" sldId="325"/>
        </pc:sldMkLst>
        <pc:spChg chg="add mod">
          <ac:chgData name="PALANIAPPAN Devarajan" userId="0ccb0e75-6f62-4860-b5c8-e1d1cc272866" providerId="ADAL" clId="{4531E013-473D-4648-911B-96B8DADA2326}" dt="2024-01-16T11:53:19.464" v="3050" actId="13926"/>
          <ac:spMkLst>
            <pc:docMk/>
            <pc:sldMk cId="2762745755" sldId="325"/>
            <ac:spMk id="2" creationId="{8686759C-19AA-FB3F-0EBD-659326EF495B}"/>
          </ac:spMkLst>
        </pc:spChg>
        <pc:picChg chg="mod">
          <ac:chgData name="PALANIAPPAN Devarajan" userId="0ccb0e75-6f62-4860-b5c8-e1d1cc272866" providerId="ADAL" clId="{4531E013-473D-4648-911B-96B8DADA2326}" dt="2024-01-06T13:23:32.685" v="1514" actId="1076"/>
          <ac:picMkLst>
            <pc:docMk/>
            <pc:sldMk cId="2762745755" sldId="325"/>
            <ac:picMk id="3" creationId="{2925BA31-F3B5-8B9A-52C4-95C1B9D49079}"/>
          </ac:picMkLst>
        </pc:picChg>
      </pc:sldChg>
      <pc:sldChg chg="modSp mod ord modTransition setBg">
        <pc:chgData name="PALANIAPPAN Devarajan" userId="0ccb0e75-6f62-4860-b5c8-e1d1cc272866" providerId="ADAL" clId="{4531E013-473D-4648-911B-96B8DADA2326}" dt="2024-01-17T10:48:33.097" v="3336"/>
        <pc:sldMkLst>
          <pc:docMk/>
          <pc:sldMk cId="735161013" sldId="327"/>
        </pc:sldMkLst>
        <pc:spChg chg="mod">
          <ac:chgData name="PALANIAPPAN Devarajan" userId="0ccb0e75-6f62-4860-b5c8-e1d1cc272866" providerId="ADAL" clId="{4531E013-473D-4648-911B-96B8DADA2326}" dt="2024-01-16T11:54:48.352" v="3053" actId="207"/>
          <ac:spMkLst>
            <pc:docMk/>
            <pc:sldMk cId="735161013" sldId="327"/>
            <ac:spMk id="7" creationId="{7D019B89-15BE-B6DA-5838-13EA5563ACED}"/>
          </ac:spMkLst>
        </pc:spChg>
        <pc:spChg chg="mod">
          <ac:chgData name="PALANIAPPAN Devarajan" userId="0ccb0e75-6f62-4860-b5c8-e1d1cc272866" providerId="ADAL" clId="{4531E013-473D-4648-911B-96B8DADA2326}" dt="2024-01-17T08:18:47.174" v="3248" actId="1076"/>
          <ac:spMkLst>
            <pc:docMk/>
            <pc:sldMk cId="735161013" sldId="327"/>
            <ac:spMk id="97" creationId="{22995412-610B-5F2A-D870-66D14A99D99F}"/>
          </ac:spMkLst>
        </pc:spChg>
        <pc:graphicFrameChg chg="mod">
          <ac:chgData name="PALANIAPPAN Devarajan" userId="0ccb0e75-6f62-4860-b5c8-e1d1cc272866" providerId="ADAL" clId="{4531E013-473D-4648-911B-96B8DADA2326}" dt="2024-01-17T08:18:54.548" v="3250" actId="1076"/>
          <ac:graphicFrameMkLst>
            <pc:docMk/>
            <pc:sldMk cId="735161013" sldId="327"/>
            <ac:graphicFrameMk id="59" creationId="{D1292C21-C24A-3758-2649-48E187A1F6A8}"/>
          </ac:graphicFrameMkLst>
        </pc:graphicFrameChg>
      </pc:sldChg>
      <pc:sldChg chg="addSp delSp modSp new del mod">
        <pc:chgData name="PALANIAPPAN Devarajan" userId="0ccb0e75-6f62-4860-b5c8-e1d1cc272866" providerId="ADAL" clId="{4531E013-473D-4648-911B-96B8DADA2326}" dt="2024-01-06T07:56:29.424" v="19" actId="47"/>
        <pc:sldMkLst>
          <pc:docMk/>
          <pc:sldMk cId="553314926" sldId="328"/>
        </pc:sldMkLst>
        <pc:spChg chg="add del mod">
          <ac:chgData name="PALANIAPPAN Devarajan" userId="0ccb0e75-6f62-4860-b5c8-e1d1cc272866" providerId="ADAL" clId="{4531E013-473D-4648-911B-96B8DADA2326}" dt="2024-01-06T07:55:47.901" v="17"/>
          <ac:spMkLst>
            <pc:docMk/>
            <pc:sldMk cId="553314926" sldId="328"/>
            <ac:spMk id="2" creationId="{517E4324-583A-3897-C66D-7A8DD19EA0D6}"/>
          </ac:spMkLst>
        </pc:spChg>
        <pc:spChg chg="add mod">
          <ac:chgData name="PALANIAPPAN Devarajan" userId="0ccb0e75-6f62-4860-b5c8-e1d1cc272866" providerId="ADAL" clId="{4531E013-473D-4648-911B-96B8DADA2326}" dt="2024-01-06T07:55:29.879" v="13" actId="1076"/>
          <ac:spMkLst>
            <pc:docMk/>
            <pc:sldMk cId="553314926" sldId="328"/>
            <ac:spMk id="5" creationId="{0B0219AC-BF7A-969E-4826-D82786C1DFF7}"/>
          </ac:spMkLst>
        </pc:spChg>
        <pc:graphicFrameChg chg="add mod modGraphic">
          <ac:chgData name="PALANIAPPAN Devarajan" userId="0ccb0e75-6f62-4860-b5c8-e1d1cc272866" providerId="ADAL" clId="{4531E013-473D-4648-911B-96B8DADA2326}" dt="2024-01-06T07:56:24.313" v="18" actId="6549"/>
          <ac:graphicFrameMkLst>
            <pc:docMk/>
            <pc:sldMk cId="553314926" sldId="328"/>
            <ac:graphicFrameMk id="3" creationId="{1B89FCF5-DB20-D22C-0524-B38068093E42}"/>
          </ac:graphicFrameMkLst>
        </pc:graphicFrameChg>
        <pc:graphicFrameChg chg="add mod">
          <ac:chgData name="PALANIAPPAN Devarajan" userId="0ccb0e75-6f62-4860-b5c8-e1d1cc272866" providerId="ADAL" clId="{4531E013-473D-4648-911B-96B8DADA2326}" dt="2024-01-06T07:55:29.879" v="13" actId="1076"/>
          <ac:graphicFrameMkLst>
            <pc:docMk/>
            <pc:sldMk cId="553314926" sldId="328"/>
            <ac:graphicFrameMk id="4" creationId="{CF24E81E-7A41-D9A3-905C-176ECE99DEB5}"/>
          </ac:graphicFrameMkLst>
        </pc:graphicFrameChg>
      </pc:sldChg>
      <pc:sldChg chg="addSp modSp new del mod ord modTransition setBg">
        <pc:chgData name="PALANIAPPAN Devarajan" userId="0ccb0e75-6f62-4860-b5c8-e1d1cc272866" providerId="ADAL" clId="{4531E013-473D-4648-911B-96B8DADA2326}" dt="2024-01-17T10:51:12.025" v="3344" actId="2696"/>
        <pc:sldMkLst>
          <pc:docMk/>
          <pc:sldMk cId="1550111766" sldId="329"/>
        </pc:sldMkLst>
        <pc:spChg chg="add mod">
          <ac:chgData name="PALANIAPPAN Devarajan" userId="0ccb0e75-6f62-4860-b5c8-e1d1cc272866" providerId="ADAL" clId="{4531E013-473D-4648-911B-96B8DADA2326}" dt="2024-01-06T07:54:49.690" v="10" actId="255"/>
          <ac:spMkLst>
            <pc:docMk/>
            <pc:sldMk cId="1550111766" sldId="329"/>
            <ac:spMk id="2" creationId="{49793324-7C3F-4385-2FD2-17311E5512CC}"/>
          </ac:spMkLst>
        </pc:spChg>
      </pc:sldChg>
      <pc:sldChg chg="addSp delSp modSp new del mod">
        <pc:chgData name="PALANIAPPAN Devarajan" userId="0ccb0e75-6f62-4860-b5c8-e1d1cc272866" providerId="ADAL" clId="{4531E013-473D-4648-911B-96B8DADA2326}" dt="2024-01-06T07:58:09.149" v="33" actId="47"/>
        <pc:sldMkLst>
          <pc:docMk/>
          <pc:sldMk cId="3657857581" sldId="330"/>
        </pc:sldMkLst>
        <pc:spChg chg="add del mod">
          <ac:chgData name="PALANIAPPAN Devarajan" userId="0ccb0e75-6f62-4860-b5c8-e1d1cc272866" providerId="ADAL" clId="{4531E013-473D-4648-911B-96B8DADA2326}" dt="2024-01-06T07:58:03.355" v="32" actId="478"/>
          <ac:spMkLst>
            <pc:docMk/>
            <pc:sldMk cId="3657857581" sldId="330"/>
            <ac:spMk id="2" creationId="{E6E157F1-7B23-4BFA-8CBC-B404AD778804}"/>
          </ac:spMkLst>
        </pc:spChg>
        <pc:spChg chg="add mod">
          <ac:chgData name="PALANIAPPAN Devarajan" userId="0ccb0e75-6f62-4860-b5c8-e1d1cc272866" providerId="ADAL" clId="{4531E013-473D-4648-911B-96B8DADA2326}" dt="2024-01-06T07:57:10.347" v="23" actId="1076"/>
          <ac:spMkLst>
            <pc:docMk/>
            <pc:sldMk cId="3657857581" sldId="330"/>
            <ac:spMk id="5" creationId="{B054F1FC-F8FA-E854-A1BD-2D6953AC3936}"/>
          </ac:spMkLst>
        </pc:spChg>
        <pc:graphicFrameChg chg="add mod modGraphic">
          <ac:chgData name="PALANIAPPAN Devarajan" userId="0ccb0e75-6f62-4860-b5c8-e1d1cc272866" providerId="ADAL" clId="{4531E013-473D-4648-911B-96B8DADA2326}" dt="2024-01-06T07:57:50.043" v="28" actId="14100"/>
          <ac:graphicFrameMkLst>
            <pc:docMk/>
            <pc:sldMk cId="3657857581" sldId="330"/>
            <ac:graphicFrameMk id="3" creationId="{4CC39FE2-3CE5-A52A-0F4B-31571442CC0D}"/>
          </ac:graphicFrameMkLst>
        </pc:graphicFrameChg>
        <pc:graphicFrameChg chg="add mod">
          <ac:chgData name="PALANIAPPAN Devarajan" userId="0ccb0e75-6f62-4860-b5c8-e1d1cc272866" providerId="ADAL" clId="{4531E013-473D-4648-911B-96B8DADA2326}" dt="2024-01-06T07:57:10.347" v="23" actId="1076"/>
          <ac:graphicFrameMkLst>
            <pc:docMk/>
            <pc:sldMk cId="3657857581" sldId="330"/>
            <ac:graphicFrameMk id="4" creationId="{C0E6B86D-EED1-B2A1-CD1D-2BA71DCCD794}"/>
          </ac:graphicFrameMkLst>
        </pc:graphicFrameChg>
      </pc:sldChg>
      <pc:sldChg chg="addSp delSp modSp new del mod modTransition setBg">
        <pc:chgData name="PALANIAPPAN Devarajan" userId="0ccb0e75-6f62-4860-b5c8-e1d1cc272866" providerId="ADAL" clId="{4531E013-473D-4648-911B-96B8DADA2326}" dt="2024-01-17T10:51:12.025" v="3344" actId="2696"/>
        <pc:sldMkLst>
          <pc:docMk/>
          <pc:sldMk cId="3964505569" sldId="330"/>
        </pc:sldMkLst>
        <pc:spChg chg="add del mod">
          <ac:chgData name="PALANIAPPAN Devarajan" userId="0ccb0e75-6f62-4860-b5c8-e1d1cc272866" providerId="ADAL" clId="{4531E013-473D-4648-911B-96B8DADA2326}" dt="2024-01-06T08:15:27.108" v="43" actId="47"/>
          <ac:spMkLst>
            <pc:docMk/>
            <pc:sldMk cId="3964505569" sldId="330"/>
            <ac:spMk id="2" creationId="{63CDCBB8-4440-BAA6-0F00-1AA52AAADD97}"/>
          </ac:spMkLst>
        </pc:spChg>
        <pc:spChg chg="add del">
          <ac:chgData name="PALANIAPPAN Devarajan" userId="0ccb0e75-6f62-4860-b5c8-e1d1cc272866" providerId="ADAL" clId="{4531E013-473D-4648-911B-96B8DADA2326}" dt="2024-01-06T08:15:28.805" v="44" actId="26606"/>
          <ac:spMkLst>
            <pc:docMk/>
            <pc:sldMk cId="3964505569" sldId="330"/>
            <ac:spMk id="8" creationId="{F3060C83-F051-4F0E-ABAD-AA0DFC48B218}"/>
          </ac:spMkLst>
        </pc:spChg>
        <pc:spChg chg="add del">
          <ac:chgData name="PALANIAPPAN Devarajan" userId="0ccb0e75-6f62-4860-b5c8-e1d1cc272866" providerId="ADAL" clId="{4531E013-473D-4648-911B-96B8DADA2326}" dt="2024-01-06T08:15:28.805" v="44" actId="26606"/>
          <ac:spMkLst>
            <pc:docMk/>
            <pc:sldMk cId="3964505569" sldId="330"/>
            <ac:spMk id="10" creationId="{83C98ABE-055B-441F-B07E-44F97F083C39}"/>
          </ac:spMkLst>
        </pc:spChg>
        <pc:spChg chg="add del">
          <ac:chgData name="PALANIAPPAN Devarajan" userId="0ccb0e75-6f62-4860-b5c8-e1d1cc272866" providerId="ADAL" clId="{4531E013-473D-4648-911B-96B8DADA2326}" dt="2024-01-06T08:15:28.805" v="44" actId="26606"/>
          <ac:spMkLst>
            <pc:docMk/>
            <pc:sldMk cId="3964505569" sldId="330"/>
            <ac:spMk id="12" creationId="{29FDB030-9B49-4CED-8CCD-4D99382388AC}"/>
          </ac:spMkLst>
        </pc:spChg>
        <pc:spChg chg="add del">
          <ac:chgData name="PALANIAPPAN Devarajan" userId="0ccb0e75-6f62-4860-b5c8-e1d1cc272866" providerId="ADAL" clId="{4531E013-473D-4648-911B-96B8DADA2326}" dt="2024-01-06T08:15:28.805" v="44" actId="26606"/>
          <ac:spMkLst>
            <pc:docMk/>
            <pc:sldMk cId="3964505569" sldId="330"/>
            <ac:spMk id="14" creationId="{3783CA14-24A1-485C-8B30-D6A5D87987AD}"/>
          </ac:spMkLst>
        </pc:spChg>
        <pc:spChg chg="add del">
          <ac:chgData name="PALANIAPPAN Devarajan" userId="0ccb0e75-6f62-4860-b5c8-e1d1cc272866" providerId="ADAL" clId="{4531E013-473D-4648-911B-96B8DADA2326}" dt="2024-01-06T08:15:28.805" v="44" actId="26606"/>
          <ac:spMkLst>
            <pc:docMk/>
            <pc:sldMk cId="3964505569" sldId="330"/>
            <ac:spMk id="16" creationId="{9A97C86A-04D6-40F7-AE84-31AB43E6A846}"/>
          </ac:spMkLst>
        </pc:spChg>
        <pc:spChg chg="add del">
          <ac:chgData name="PALANIAPPAN Devarajan" userId="0ccb0e75-6f62-4860-b5c8-e1d1cc272866" providerId="ADAL" clId="{4531E013-473D-4648-911B-96B8DADA2326}" dt="2024-01-06T08:15:28.805" v="44" actId="26606"/>
          <ac:spMkLst>
            <pc:docMk/>
            <pc:sldMk cId="3964505569" sldId="330"/>
            <ac:spMk id="18" creationId="{FF9F2414-84E8-453E-B1F3-389FDE8192D9}"/>
          </ac:spMkLst>
        </pc:spChg>
        <pc:spChg chg="add del">
          <ac:chgData name="PALANIAPPAN Devarajan" userId="0ccb0e75-6f62-4860-b5c8-e1d1cc272866" providerId="ADAL" clId="{4531E013-473D-4648-911B-96B8DADA2326}" dt="2024-01-06T08:15:28.805" v="44" actId="26606"/>
          <ac:spMkLst>
            <pc:docMk/>
            <pc:sldMk cId="3964505569" sldId="330"/>
            <ac:spMk id="20" creationId="{3ECA69A1-7536-43AC-85EF-C7106179F5ED}"/>
          </ac:spMkLst>
        </pc:spChg>
        <pc:graphicFrameChg chg="add mod modGraphic">
          <ac:chgData name="PALANIAPPAN Devarajan" userId="0ccb0e75-6f62-4860-b5c8-e1d1cc272866" providerId="ADAL" clId="{4531E013-473D-4648-911B-96B8DADA2326}" dt="2024-01-16T11:03:11.775" v="2998" actId="12385"/>
          <ac:graphicFrameMkLst>
            <pc:docMk/>
            <pc:sldMk cId="3964505569" sldId="330"/>
            <ac:graphicFrameMk id="3" creationId="{544A977E-5442-CAF9-8D47-1F612ACC0BBD}"/>
          </ac:graphicFrameMkLst>
        </pc:graphicFrameChg>
      </pc:sldChg>
      <pc:sldChg chg="addSp delSp modSp new del mod modTransition setBg">
        <pc:chgData name="PALANIAPPAN Devarajan" userId="0ccb0e75-6f62-4860-b5c8-e1d1cc272866" providerId="ADAL" clId="{4531E013-473D-4648-911B-96B8DADA2326}" dt="2024-01-17T10:51:12.025" v="3344" actId="2696"/>
        <pc:sldMkLst>
          <pc:docMk/>
          <pc:sldMk cId="2486975645" sldId="331"/>
        </pc:sldMkLst>
        <pc:spChg chg="add del mod">
          <ac:chgData name="PALANIAPPAN Devarajan" userId="0ccb0e75-6f62-4860-b5c8-e1d1cc272866" providerId="ADAL" clId="{4531E013-473D-4648-911B-96B8DADA2326}" dt="2024-01-06T09:55:15.606" v="146" actId="47"/>
          <ac:spMkLst>
            <pc:docMk/>
            <pc:sldMk cId="2486975645" sldId="331"/>
            <ac:spMk id="2" creationId="{58FD69BC-EBAF-3FA1-FDF1-723CF693AD75}"/>
          </ac:spMkLst>
        </pc:spChg>
        <pc:spChg chg="add del mod">
          <ac:chgData name="PALANIAPPAN Devarajan" userId="0ccb0e75-6f62-4860-b5c8-e1d1cc272866" providerId="ADAL" clId="{4531E013-473D-4648-911B-96B8DADA2326}" dt="2024-01-06T09:50:18.796" v="93"/>
          <ac:spMkLst>
            <pc:docMk/>
            <pc:sldMk cId="2486975645" sldId="331"/>
            <ac:spMk id="3" creationId="{E2ACCE44-FC5D-2AC7-EA7B-7FBD97873D37}"/>
          </ac:spMkLst>
        </pc:spChg>
        <pc:spChg chg="add mod">
          <ac:chgData name="PALANIAPPAN Devarajan" userId="0ccb0e75-6f62-4860-b5c8-e1d1cc272866" providerId="ADAL" clId="{4531E013-473D-4648-911B-96B8DADA2326}" dt="2024-01-16T11:52:20.510" v="3048" actId="13926"/>
          <ac:spMkLst>
            <pc:docMk/>
            <pc:sldMk cId="2486975645" sldId="331"/>
            <ac:spMk id="4" creationId="{8984BA0B-F00F-EF1A-5065-2D831FB0412C}"/>
          </ac:spMkLst>
        </pc:spChg>
        <pc:spChg chg="add del mod">
          <ac:chgData name="PALANIAPPAN Devarajan" userId="0ccb0e75-6f62-4860-b5c8-e1d1cc272866" providerId="ADAL" clId="{4531E013-473D-4648-911B-96B8DADA2326}" dt="2024-01-06T10:13:32.693" v="312"/>
          <ac:spMkLst>
            <pc:docMk/>
            <pc:sldMk cId="2486975645" sldId="331"/>
            <ac:spMk id="7" creationId="{FDEB665B-5CF1-12DD-F930-6FF89EAB0305}"/>
          </ac:spMkLst>
        </pc:spChg>
        <pc:grpChg chg="add del">
          <ac:chgData name="PALANIAPPAN Devarajan" userId="0ccb0e75-6f62-4860-b5c8-e1d1cc272866" providerId="ADAL" clId="{4531E013-473D-4648-911B-96B8DADA2326}" dt="2024-01-16T09:15:06.879" v="2263" actId="26606"/>
          <ac:grpSpMkLst>
            <pc:docMk/>
            <pc:sldMk cId="2486975645" sldId="331"/>
            <ac:grpSpMk id="13" creationId="{D19F7815-3AA2-7679-26F4-A63338C8BD5B}"/>
          </ac:grpSpMkLst>
        </pc:grpChg>
        <pc:graphicFrameChg chg="add del mod modGraphic">
          <ac:chgData name="PALANIAPPAN Devarajan" userId="0ccb0e75-6f62-4860-b5c8-e1d1cc272866" providerId="ADAL" clId="{4531E013-473D-4648-911B-96B8DADA2326}" dt="2024-01-06T09:55:08.066" v="140"/>
          <ac:graphicFrameMkLst>
            <pc:docMk/>
            <pc:sldMk cId="2486975645" sldId="331"/>
            <ac:graphicFrameMk id="5" creationId="{DB39BFDB-B2AF-1BE7-6D3F-D696C4D72FF6}"/>
          </ac:graphicFrameMkLst>
        </pc:graphicFrameChg>
        <pc:graphicFrameChg chg="add del mod modGraphic">
          <ac:chgData name="PALANIAPPAN Devarajan" userId="0ccb0e75-6f62-4860-b5c8-e1d1cc272866" providerId="ADAL" clId="{4531E013-473D-4648-911B-96B8DADA2326}" dt="2024-01-06T10:09:53.500" v="199" actId="478"/>
          <ac:graphicFrameMkLst>
            <pc:docMk/>
            <pc:sldMk cId="2486975645" sldId="331"/>
            <ac:graphicFrameMk id="6" creationId="{ECF5935C-472E-3335-4BE3-5E72AD448E97}"/>
          </ac:graphicFrameMkLst>
        </pc:graphicFrameChg>
        <pc:graphicFrameChg chg="add mod modGraphic">
          <ac:chgData name="PALANIAPPAN Devarajan" userId="0ccb0e75-6f62-4860-b5c8-e1d1cc272866" providerId="ADAL" clId="{4531E013-473D-4648-911B-96B8DADA2326}" dt="2024-01-16T09:15:21.469" v="2264" actId="12385"/>
          <ac:graphicFrameMkLst>
            <pc:docMk/>
            <pc:sldMk cId="2486975645" sldId="331"/>
            <ac:graphicFrameMk id="8" creationId="{A68ECDC2-25B4-E0B8-B0AE-7CC54C6016F4}"/>
          </ac:graphicFrameMkLst>
        </pc:graphicFrameChg>
      </pc:sldChg>
      <pc:sldChg chg="addSp delSp modSp new del mod">
        <pc:chgData name="PALANIAPPAN Devarajan" userId="0ccb0e75-6f62-4860-b5c8-e1d1cc272866" providerId="ADAL" clId="{4531E013-473D-4648-911B-96B8DADA2326}" dt="2024-01-06T10:51:10.256" v="449" actId="2696"/>
        <pc:sldMkLst>
          <pc:docMk/>
          <pc:sldMk cId="678082194" sldId="332"/>
        </pc:sldMkLst>
        <pc:spChg chg="add del mod">
          <ac:chgData name="PALANIAPPAN Devarajan" userId="0ccb0e75-6f62-4860-b5c8-e1d1cc272866" providerId="ADAL" clId="{4531E013-473D-4648-911B-96B8DADA2326}" dt="2024-01-06T10:51:07.068" v="448"/>
          <ac:spMkLst>
            <pc:docMk/>
            <pc:sldMk cId="678082194" sldId="332"/>
            <ac:spMk id="2" creationId="{543D841A-700C-2D40-62B6-759BD90D5988}"/>
          </ac:spMkLst>
        </pc:spChg>
        <pc:spChg chg="add del mod">
          <ac:chgData name="PALANIAPPAN Devarajan" userId="0ccb0e75-6f62-4860-b5c8-e1d1cc272866" providerId="ADAL" clId="{4531E013-473D-4648-911B-96B8DADA2326}" dt="2024-01-06T10:50:22.454" v="445"/>
          <ac:spMkLst>
            <pc:docMk/>
            <pc:sldMk cId="678082194" sldId="332"/>
            <ac:spMk id="3" creationId="{F84300A8-3E5A-CBB8-9ED6-AE2B7B827153}"/>
          </ac:spMkLst>
        </pc:spChg>
        <pc:spChg chg="add del">
          <ac:chgData name="PALANIAPPAN Devarajan" userId="0ccb0e75-6f62-4860-b5c8-e1d1cc272866" providerId="ADAL" clId="{4531E013-473D-4648-911B-96B8DADA2326}" dt="2024-01-06T10:50:22.454" v="445"/>
          <ac:spMkLst>
            <pc:docMk/>
            <pc:sldMk cId="678082194" sldId="332"/>
            <ac:spMk id="4" creationId="{86A64957-35B7-E027-083E-AFDEFF2EE76A}"/>
          </ac:spMkLst>
        </pc:spChg>
        <pc:spChg chg="add">
          <ac:chgData name="PALANIAPPAN Devarajan" userId="0ccb0e75-6f62-4860-b5c8-e1d1cc272866" providerId="ADAL" clId="{4531E013-473D-4648-911B-96B8DADA2326}" dt="2024-01-06T10:50:59.291" v="446"/>
          <ac:spMkLst>
            <pc:docMk/>
            <pc:sldMk cId="678082194" sldId="332"/>
            <ac:spMk id="5" creationId="{CB7F0AC8-50F1-AFC2-41A9-951F765E0845}"/>
          </ac:spMkLst>
        </pc:spChg>
        <pc:picChg chg="add del">
          <ac:chgData name="PALANIAPPAN Devarajan" userId="0ccb0e75-6f62-4860-b5c8-e1d1cc272866" providerId="ADAL" clId="{4531E013-473D-4648-911B-96B8DADA2326}" dt="2024-01-06T10:50:22.454" v="445"/>
          <ac:picMkLst>
            <pc:docMk/>
            <pc:sldMk cId="678082194" sldId="332"/>
            <ac:picMk id="2049" creationId="{8D31DE2C-C9F2-FC21-D2C1-E4EF29DFC742}"/>
          </ac:picMkLst>
        </pc:picChg>
        <pc:picChg chg="add">
          <ac:chgData name="PALANIAPPAN Devarajan" userId="0ccb0e75-6f62-4860-b5c8-e1d1cc272866" providerId="ADAL" clId="{4531E013-473D-4648-911B-96B8DADA2326}" dt="2024-01-06T10:50:59.291" v="446"/>
          <ac:picMkLst>
            <pc:docMk/>
            <pc:sldMk cId="678082194" sldId="332"/>
            <ac:picMk id="2052" creationId="{6D1BCE48-5F95-C4E2-8B21-12143750873A}"/>
          </ac:picMkLst>
        </pc:picChg>
      </pc:sldChg>
      <pc:sldChg chg="addSp delSp modSp new del mod modTransition">
        <pc:chgData name="PALANIAPPAN Devarajan" userId="0ccb0e75-6f62-4860-b5c8-e1d1cc272866" providerId="ADAL" clId="{4531E013-473D-4648-911B-96B8DADA2326}" dt="2024-01-17T10:51:12.025" v="3344" actId="2696"/>
        <pc:sldMkLst>
          <pc:docMk/>
          <pc:sldMk cId="1257595532" sldId="333"/>
        </pc:sldMkLst>
        <pc:spChg chg="add del mod">
          <ac:chgData name="PALANIAPPAN Devarajan" userId="0ccb0e75-6f62-4860-b5c8-e1d1cc272866" providerId="ADAL" clId="{4531E013-473D-4648-911B-96B8DADA2326}" dt="2024-01-06T10:49:44.265" v="440"/>
          <ac:spMkLst>
            <pc:docMk/>
            <pc:sldMk cId="1257595532" sldId="333"/>
            <ac:spMk id="2" creationId="{186AC90F-1201-7CAF-F973-37423FD5213B}"/>
          </ac:spMkLst>
        </pc:spChg>
        <pc:spChg chg="add del">
          <ac:chgData name="PALANIAPPAN Devarajan" userId="0ccb0e75-6f62-4860-b5c8-e1d1cc272866" providerId="ADAL" clId="{4531E013-473D-4648-911B-96B8DADA2326}" dt="2024-01-06T10:44:50.590" v="437"/>
          <ac:spMkLst>
            <pc:docMk/>
            <pc:sldMk cId="1257595532" sldId="333"/>
            <ac:spMk id="3" creationId="{A6B488D6-8DB4-98A7-AEA3-234A7883168E}"/>
          </ac:spMkLst>
        </pc:spChg>
        <pc:spChg chg="add del mod">
          <ac:chgData name="PALANIAPPAN Devarajan" userId="0ccb0e75-6f62-4860-b5c8-e1d1cc272866" providerId="ADAL" clId="{4531E013-473D-4648-911B-96B8DADA2326}" dt="2024-01-06T12:07:26.626" v="903" actId="26606"/>
          <ac:spMkLst>
            <pc:docMk/>
            <pc:sldMk cId="1257595532" sldId="333"/>
            <ac:spMk id="4" creationId="{B1D6D9AA-BDDA-7B32-7B8F-7D8E61C7258E}"/>
          </ac:spMkLst>
        </pc:spChg>
        <pc:spChg chg="add del mod">
          <ac:chgData name="PALANIAPPAN Devarajan" userId="0ccb0e75-6f62-4860-b5c8-e1d1cc272866" providerId="ADAL" clId="{4531E013-473D-4648-911B-96B8DADA2326}" dt="2024-01-06T11:15:21.802" v="459"/>
          <ac:spMkLst>
            <pc:docMk/>
            <pc:sldMk cId="1257595532" sldId="333"/>
            <ac:spMk id="5" creationId="{95D8F6BD-22A7-EC3F-F4D6-09833D989474}"/>
          </ac:spMkLst>
        </pc:spChg>
        <pc:spChg chg="add del mod">
          <ac:chgData name="PALANIAPPAN Devarajan" userId="0ccb0e75-6f62-4860-b5c8-e1d1cc272866" providerId="ADAL" clId="{4531E013-473D-4648-911B-96B8DADA2326}" dt="2024-01-06T11:15:21.802" v="459"/>
          <ac:spMkLst>
            <pc:docMk/>
            <pc:sldMk cId="1257595532" sldId="333"/>
            <ac:spMk id="6" creationId="{C5D52247-B1BB-5FD2-1653-68B5388278B0}"/>
          </ac:spMkLst>
        </pc:spChg>
        <pc:spChg chg="add mod">
          <ac:chgData name="PALANIAPPAN Devarajan" userId="0ccb0e75-6f62-4860-b5c8-e1d1cc272866" providerId="ADAL" clId="{4531E013-473D-4648-911B-96B8DADA2326}" dt="2024-01-06T11:15:37.175" v="462" actId="21"/>
          <ac:spMkLst>
            <pc:docMk/>
            <pc:sldMk cId="1257595532" sldId="333"/>
            <ac:spMk id="7" creationId="{DEE6B618-05B8-415C-DAE0-6D1BB107769F}"/>
          </ac:spMkLst>
        </pc:spChg>
        <pc:spChg chg="add">
          <ac:chgData name="PALANIAPPAN Devarajan" userId="0ccb0e75-6f62-4860-b5c8-e1d1cc272866" providerId="ADAL" clId="{4531E013-473D-4648-911B-96B8DADA2326}" dt="2024-01-06T11:15:32.006" v="461"/>
          <ac:spMkLst>
            <pc:docMk/>
            <pc:sldMk cId="1257595532" sldId="333"/>
            <ac:spMk id="8" creationId="{F9031604-DCDC-7BA4-D81A-6146E68F2FD4}"/>
          </ac:spMkLst>
        </pc:spChg>
        <pc:graphicFrameChg chg="add mod">
          <ac:chgData name="PALANIAPPAN Devarajan" userId="0ccb0e75-6f62-4860-b5c8-e1d1cc272866" providerId="ADAL" clId="{4531E013-473D-4648-911B-96B8DADA2326}" dt="2024-01-16T09:18:04.824" v="2286" actId="12100"/>
          <ac:graphicFrameMkLst>
            <pc:docMk/>
            <pc:sldMk cId="1257595532" sldId="333"/>
            <ac:graphicFrameMk id="11" creationId="{C386F0D2-24AF-50D3-4587-54418C93C70C}"/>
          </ac:graphicFrameMkLst>
        </pc:graphicFrameChg>
        <pc:picChg chg="add mod">
          <ac:chgData name="PALANIAPPAN Devarajan" userId="0ccb0e75-6f62-4860-b5c8-e1d1cc272866" providerId="ADAL" clId="{4531E013-473D-4648-911B-96B8DADA2326}" dt="2024-01-06T12:07:36.782" v="904" actId="27614"/>
          <ac:picMkLst>
            <pc:docMk/>
            <pc:sldMk cId="1257595532" sldId="333"/>
            <ac:picMk id="9" creationId="{BE1009E1-F3F4-BB3D-855A-10E0DF6EF325}"/>
          </ac:picMkLst>
        </pc:picChg>
        <pc:picChg chg="add del">
          <ac:chgData name="PALANIAPPAN Devarajan" userId="0ccb0e75-6f62-4860-b5c8-e1d1cc272866" providerId="ADAL" clId="{4531E013-473D-4648-911B-96B8DADA2326}" dt="2024-01-06T10:44:50.590" v="437"/>
          <ac:picMkLst>
            <pc:docMk/>
            <pc:sldMk cId="1257595532" sldId="333"/>
            <ac:picMk id="1026" creationId="{49682817-05E2-BBC2-9FC6-A6444F63D60E}"/>
          </ac:picMkLst>
        </pc:picChg>
        <pc:picChg chg="add del">
          <ac:chgData name="PALANIAPPAN Devarajan" userId="0ccb0e75-6f62-4860-b5c8-e1d1cc272866" providerId="ADAL" clId="{4531E013-473D-4648-911B-96B8DADA2326}" dt="2024-01-06T10:44:50.590" v="437"/>
          <ac:picMkLst>
            <pc:docMk/>
            <pc:sldMk cId="1257595532" sldId="333"/>
            <ac:picMk id="1027" creationId="{F88310AE-7782-369D-B216-9AD499464B52}"/>
          </ac:picMkLst>
        </pc:picChg>
        <pc:picChg chg="add del">
          <ac:chgData name="PALANIAPPAN Devarajan" userId="0ccb0e75-6f62-4860-b5c8-e1d1cc272866" providerId="ADAL" clId="{4531E013-473D-4648-911B-96B8DADA2326}" dt="2024-01-06T10:44:50.590" v="437"/>
          <ac:picMkLst>
            <pc:docMk/>
            <pc:sldMk cId="1257595532" sldId="333"/>
            <ac:picMk id="1028" creationId="{CBCE4EAE-AFA4-ED27-3AAF-8931DED06172}"/>
          </ac:picMkLst>
        </pc:picChg>
        <pc:picChg chg="add del">
          <ac:chgData name="PALANIAPPAN Devarajan" userId="0ccb0e75-6f62-4860-b5c8-e1d1cc272866" providerId="ADAL" clId="{4531E013-473D-4648-911B-96B8DADA2326}" dt="2024-01-06T10:44:50.590" v="437"/>
          <ac:picMkLst>
            <pc:docMk/>
            <pc:sldMk cId="1257595532" sldId="333"/>
            <ac:picMk id="1029" creationId="{EE095AC3-F0EE-409A-BBD1-94DD8A031A1C}"/>
          </ac:picMkLst>
        </pc:picChg>
        <pc:picChg chg="add del mod">
          <ac:chgData name="PALANIAPPAN Devarajan" userId="0ccb0e75-6f62-4860-b5c8-e1d1cc272866" providerId="ADAL" clId="{4531E013-473D-4648-911B-96B8DADA2326}" dt="2024-01-06T11:15:21.802" v="459"/>
          <ac:picMkLst>
            <pc:docMk/>
            <pc:sldMk cId="1257595532" sldId="333"/>
            <ac:picMk id="1030" creationId="{F80ECEE8-09F2-7CB8-A7C5-B128C563FAF4}"/>
          </ac:picMkLst>
        </pc:picChg>
        <pc:picChg chg="add del">
          <ac:chgData name="PALANIAPPAN Devarajan" userId="0ccb0e75-6f62-4860-b5c8-e1d1cc272866" providerId="ADAL" clId="{4531E013-473D-4648-911B-96B8DADA2326}" dt="2024-01-06T11:15:43.356" v="464" actId="21"/>
          <ac:picMkLst>
            <pc:docMk/>
            <pc:sldMk cId="1257595532" sldId="333"/>
            <ac:picMk id="1033" creationId="{EEA482B2-B4C5-4842-4F7F-77FC95F7E652}"/>
          </ac:picMkLst>
        </pc:picChg>
      </pc:sldChg>
      <pc:sldChg chg="addSp delSp modSp new del mod modTransition setBg">
        <pc:chgData name="PALANIAPPAN Devarajan" userId="0ccb0e75-6f62-4860-b5c8-e1d1cc272866" providerId="ADAL" clId="{4531E013-473D-4648-911B-96B8DADA2326}" dt="2024-01-17T10:51:12.025" v="3344" actId="2696"/>
        <pc:sldMkLst>
          <pc:docMk/>
          <pc:sldMk cId="2070996190" sldId="334"/>
        </pc:sldMkLst>
        <pc:spChg chg="add mod">
          <ac:chgData name="PALANIAPPAN Devarajan" userId="0ccb0e75-6f62-4860-b5c8-e1d1cc272866" providerId="ADAL" clId="{4531E013-473D-4648-911B-96B8DADA2326}" dt="2024-01-16T09:18:51.098" v="2294" actId="26606"/>
          <ac:spMkLst>
            <pc:docMk/>
            <pc:sldMk cId="2070996190" sldId="334"/>
            <ac:spMk id="2" creationId="{946253ED-826F-E85F-F4CE-335A1667552B}"/>
          </ac:spMkLst>
        </pc:spChg>
        <pc:spChg chg="add del mod">
          <ac:chgData name="PALANIAPPAN Devarajan" userId="0ccb0e75-6f62-4860-b5c8-e1d1cc272866" providerId="ADAL" clId="{4531E013-473D-4648-911B-96B8DADA2326}" dt="2024-01-06T11:25:45.173" v="614"/>
          <ac:spMkLst>
            <pc:docMk/>
            <pc:sldMk cId="2070996190" sldId="334"/>
            <ac:spMk id="3" creationId="{3C508D47-D428-45CB-BE02-3991854A70E9}"/>
          </ac:spMkLst>
        </pc:spChg>
        <pc:spChg chg="add mod">
          <ac:chgData name="PALANIAPPAN Devarajan" userId="0ccb0e75-6f62-4860-b5c8-e1d1cc272866" providerId="ADAL" clId="{4531E013-473D-4648-911B-96B8DADA2326}" dt="2024-01-16T09:18:51.098" v="2294" actId="26606"/>
          <ac:spMkLst>
            <pc:docMk/>
            <pc:sldMk cId="2070996190" sldId="334"/>
            <ac:spMk id="4" creationId="{14600C50-8743-7F0D-2E2E-25F2CD827F05}"/>
          </ac:spMkLst>
        </pc:spChg>
        <pc:spChg chg="add del">
          <ac:chgData name="PALANIAPPAN Devarajan" userId="0ccb0e75-6f62-4860-b5c8-e1d1cc272866" providerId="ADAL" clId="{4531E013-473D-4648-911B-96B8DADA2326}" dt="2024-01-16T09:18:51.098" v="2294" actId="26606"/>
          <ac:spMkLst>
            <pc:docMk/>
            <pc:sldMk cId="2070996190" sldId="334"/>
            <ac:spMk id="4102" creationId="{86FF76B9-219D-4469-AF87-0236D29032F1}"/>
          </ac:spMkLst>
        </pc:spChg>
        <pc:spChg chg="add del">
          <ac:chgData name="PALANIAPPAN Devarajan" userId="0ccb0e75-6f62-4860-b5c8-e1d1cc272866" providerId="ADAL" clId="{4531E013-473D-4648-911B-96B8DADA2326}" dt="2024-01-16T09:18:51.098" v="2294" actId="26606"/>
          <ac:spMkLst>
            <pc:docMk/>
            <pc:sldMk cId="2070996190" sldId="334"/>
            <ac:spMk id="4108" creationId="{2E80C965-DB6D-4F81-9E9E-B027384D0BD6}"/>
          </ac:spMkLst>
        </pc:spChg>
        <pc:spChg chg="add del">
          <ac:chgData name="PALANIAPPAN Devarajan" userId="0ccb0e75-6f62-4860-b5c8-e1d1cc272866" providerId="ADAL" clId="{4531E013-473D-4648-911B-96B8DADA2326}" dt="2024-01-16T09:18:51.098" v="2294" actId="26606"/>
          <ac:spMkLst>
            <pc:docMk/>
            <pc:sldMk cId="2070996190" sldId="334"/>
            <ac:spMk id="4110" creationId="{633C5E46-DAC5-4661-9C87-22B08E2A512F}"/>
          </ac:spMkLst>
        </pc:spChg>
        <pc:grpChg chg="add del">
          <ac:chgData name="PALANIAPPAN Devarajan" userId="0ccb0e75-6f62-4860-b5c8-e1d1cc272866" providerId="ADAL" clId="{4531E013-473D-4648-911B-96B8DADA2326}" dt="2024-01-16T09:18:51.098" v="2294" actId="26606"/>
          <ac:grpSpMkLst>
            <pc:docMk/>
            <pc:sldMk cId="2070996190" sldId="334"/>
            <ac:grpSpMk id="4104" creationId="{DB88BD78-87E1-424D-B479-C37D8E41B12E}"/>
          </ac:grpSpMkLst>
        </pc:grpChg>
        <pc:picChg chg="add mod">
          <ac:chgData name="PALANIAPPAN Devarajan" userId="0ccb0e75-6f62-4860-b5c8-e1d1cc272866" providerId="ADAL" clId="{4531E013-473D-4648-911B-96B8DADA2326}" dt="2024-01-16T09:18:51.098" v="2294" actId="26606"/>
          <ac:picMkLst>
            <pc:docMk/>
            <pc:sldMk cId="2070996190" sldId="334"/>
            <ac:picMk id="4097" creationId="{C2B49FF1-2DA7-C22D-5BB4-6FDCEC6B40AD}"/>
          </ac:picMkLst>
        </pc:picChg>
      </pc:sldChg>
      <pc:sldChg chg="addSp delSp modSp new del mod modTransition setBg">
        <pc:chgData name="PALANIAPPAN Devarajan" userId="0ccb0e75-6f62-4860-b5c8-e1d1cc272866" providerId="ADAL" clId="{4531E013-473D-4648-911B-96B8DADA2326}" dt="2024-01-17T10:51:12.025" v="3344" actId="2696"/>
        <pc:sldMkLst>
          <pc:docMk/>
          <pc:sldMk cId="2591084227" sldId="335"/>
        </pc:sldMkLst>
        <pc:spChg chg="add mod">
          <ac:chgData name="PALANIAPPAN Devarajan" userId="0ccb0e75-6f62-4860-b5c8-e1d1cc272866" providerId="ADAL" clId="{4531E013-473D-4648-911B-96B8DADA2326}" dt="2024-01-06T11:34:32.460" v="697" actId="20577"/>
          <ac:spMkLst>
            <pc:docMk/>
            <pc:sldMk cId="2591084227" sldId="335"/>
            <ac:spMk id="2" creationId="{C30C411B-D8A3-FE4A-31BB-80F1E9F842D7}"/>
          </ac:spMkLst>
        </pc:spChg>
        <pc:spChg chg="add mod">
          <ac:chgData name="PALANIAPPAN Devarajan" userId="0ccb0e75-6f62-4860-b5c8-e1d1cc272866" providerId="ADAL" clId="{4531E013-473D-4648-911B-96B8DADA2326}" dt="2024-01-06T11:29:02.725" v="641" actId="21"/>
          <ac:spMkLst>
            <pc:docMk/>
            <pc:sldMk cId="2591084227" sldId="335"/>
            <ac:spMk id="3" creationId="{14F0D7F8-7697-BFAA-6CE5-50CBF62C6C52}"/>
          </ac:spMkLst>
        </pc:spChg>
        <pc:spChg chg="add del mod">
          <ac:chgData name="PALANIAPPAN Devarajan" userId="0ccb0e75-6f62-4860-b5c8-e1d1cc272866" providerId="ADAL" clId="{4531E013-473D-4648-911B-96B8DADA2326}" dt="2024-01-16T10:17:07.432" v="2777" actId="478"/>
          <ac:spMkLst>
            <pc:docMk/>
            <pc:sldMk cId="2591084227" sldId="335"/>
            <ac:spMk id="4" creationId="{DDB98C0A-48A5-095C-BA56-D38D48F3CC9F}"/>
          </ac:spMkLst>
        </pc:spChg>
        <pc:picChg chg="add mod">
          <ac:chgData name="PALANIAPPAN Devarajan" userId="0ccb0e75-6f62-4860-b5c8-e1d1cc272866" providerId="ADAL" clId="{4531E013-473D-4648-911B-96B8DADA2326}" dt="2024-01-06T11:34:27.427" v="696" actId="1076"/>
          <ac:picMkLst>
            <pc:docMk/>
            <pc:sldMk cId="2591084227" sldId="335"/>
            <ac:picMk id="5121" creationId="{0641C379-C2F2-3A06-899E-C5A066846977}"/>
          </ac:picMkLst>
        </pc:picChg>
      </pc:sldChg>
      <pc:sldChg chg="new del">
        <pc:chgData name="PALANIAPPAN Devarajan" userId="0ccb0e75-6f62-4860-b5c8-e1d1cc272866" providerId="ADAL" clId="{4531E013-473D-4648-911B-96B8DADA2326}" dt="2024-01-06T11:34:54.051" v="698" actId="47"/>
        <pc:sldMkLst>
          <pc:docMk/>
          <pc:sldMk cId="3664910480" sldId="336"/>
        </pc:sldMkLst>
      </pc:sldChg>
      <pc:sldChg chg="addSp delSp modSp new del mod ord modTransition setBg">
        <pc:chgData name="PALANIAPPAN Devarajan" userId="0ccb0e75-6f62-4860-b5c8-e1d1cc272866" providerId="ADAL" clId="{4531E013-473D-4648-911B-96B8DADA2326}" dt="2024-01-17T10:51:12.025" v="3344" actId="2696"/>
        <pc:sldMkLst>
          <pc:docMk/>
          <pc:sldMk cId="3422375301" sldId="337"/>
        </pc:sldMkLst>
        <pc:spChg chg="add mod ord">
          <ac:chgData name="PALANIAPPAN Devarajan" userId="0ccb0e75-6f62-4860-b5c8-e1d1cc272866" providerId="ADAL" clId="{4531E013-473D-4648-911B-96B8DADA2326}" dt="2024-01-16T09:18:41.234" v="2292" actId="26606"/>
          <ac:spMkLst>
            <pc:docMk/>
            <pc:sldMk cId="3422375301" sldId="337"/>
            <ac:spMk id="2" creationId="{A9F1008E-A167-5C08-DAC3-DA3FFC7D5838}"/>
          </ac:spMkLst>
        </pc:spChg>
        <pc:spChg chg="add del mod">
          <ac:chgData name="PALANIAPPAN Devarajan" userId="0ccb0e75-6f62-4860-b5c8-e1d1cc272866" providerId="ADAL" clId="{4531E013-473D-4648-911B-96B8DADA2326}" dt="2024-01-06T11:20:08.474" v="506"/>
          <ac:spMkLst>
            <pc:docMk/>
            <pc:sldMk cId="3422375301" sldId="337"/>
            <ac:spMk id="3" creationId="{E685125F-5C20-6471-44D1-924C94D1F67A}"/>
          </ac:spMkLst>
        </pc:spChg>
        <pc:spChg chg="add mod">
          <ac:chgData name="PALANIAPPAN Devarajan" userId="0ccb0e75-6f62-4860-b5c8-e1d1cc272866" providerId="ADAL" clId="{4531E013-473D-4648-911B-96B8DADA2326}" dt="2024-01-06T11:20:07.043" v="504" actId="21"/>
          <ac:spMkLst>
            <pc:docMk/>
            <pc:sldMk cId="3422375301" sldId="337"/>
            <ac:spMk id="4" creationId="{91DE1C13-018D-BD70-CBE1-D8FA60B1609D}"/>
          </ac:spMkLst>
        </pc:spChg>
        <pc:spChg chg="add del">
          <ac:chgData name="PALANIAPPAN Devarajan" userId="0ccb0e75-6f62-4860-b5c8-e1d1cc272866" providerId="ADAL" clId="{4531E013-473D-4648-911B-96B8DADA2326}" dt="2024-01-16T09:18:41.234" v="2292" actId="26606"/>
          <ac:spMkLst>
            <pc:docMk/>
            <pc:sldMk cId="3422375301" sldId="337"/>
            <ac:spMk id="3075" creationId="{D4C74C1C-EF2E-40CF-A712-656E694E6724}"/>
          </ac:spMkLst>
        </pc:spChg>
        <pc:spChg chg="add del">
          <ac:chgData name="PALANIAPPAN Devarajan" userId="0ccb0e75-6f62-4860-b5c8-e1d1cc272866" providerId="ADAL" clId="{4531E013-473D-4648-911B-96B8DADA2326}" dt="2024-01-16T09:18:41.234" v="2292" actId="26606"/>
          <ac:spMkLst>
            <pc:docMk/>
            <pc:sldMk cId="3422375301" sldId="337"/>
            <ac:spMk id="3076" creationId="{90464369-70FA-42AF-948F-80664CA7BFE5}"/>
          </ac:spMkLst>
        </pc:spChg>
        <pc:spChg chg="add del">
          <ac:chgData name="PALANIAPPAN Devarajan" userId="0ccb0e75-6f62-4860-b5c8-e1d1cc272866" providerId="ADAL" clId="{4531E013-473D-4648-911B-96B8DADA2326}" dt="2024-01-16T09:18:41.234" v="2292" actId="26606"/>
          <ac:spMkLst>
            <pc:docMk/>
            <pc:sldMk cId="3422375301" sldId="337"/>
            <ac:spMk id="3077" creationId="{A648176E-454C-437C-B0FC-9B82FCF32B24}"/>
          </ac:spMkLst>
        </pc:spChg>
        <pc:spChg chg="add del">
          <ac:chgData name="PALANIAPPAN Devarajan" userId="0ccb0e75-6f62-4860-b5c8-e1d1cc272866" providerId="ADAL" clId="{4531E013-473D-4648-911B-96B8DADA2326}" dt="2024-01-16T09:18:24.321" v="2289" actId="26606"/>
          <ac:spMkLst>
            <pc:docMk/>
            <pc:sldMk cId="3422375301" sldId="337"/>
            <ac:spMk id="3078" creationId="{7FEAE179-C525-48F3-AD47-0E9E2B6F2E2E}"/>
          </ac:spMkLst>
        </pc:spChg>
        <pc:spChg chg="add del">
          <ac:chgData name="PALANIAPPAN Devarajan" userId="0ccb0e75-6f62-4860-b5c8-e1d1cc272866" providerId="ADAL" clId="{4531E013-473D-4648-911B-96B8DADA2326}" dt="2024-01-16T09:18:41.234" v="2292" actId="26606"/>
          <ac:spMkLst>
            <pc:docMk/>
            <pc:sldMk cId="3422375301" sldId="337"/>
            <ac:spMk id="3079" creationId="{A6604B49-AD5C-4590-B051-06C8222ECD99}"/>
          </ac:spMkLst>
        </pc:spChg>
        <pc:spChg chg="add del">
          <ac:chgData name="PALANIAPPAN Devarajan" userId="0ccb0e75-6f62-4860-b5c8-e1d1cc272866" providerId="ADAL" clId="{4531E013-473D-4648-911B-96B8DADA2326}" dt="2024-01-16T09:18:24.321" v="2289" actId="26606"/>
          <ac:spMkLst>
            <pc:docMk/>
            <pc:sldMk cId="3422375301" sldId="337"/>
            <ac:spMk id="3080" creationId="{95C8260E-968F-44E8-A823-ABB431311926}"/>
          </ac:spMkLst>
        </pc:spChg>
        <pc:spChg chg="add del">
          <ac:chgData name="PALANIAPPAN Devarajan" userId="0ccb0e75-6f62-4860-b5c8-e1d1cc272866" providerId="ADAL" clId="{4531E013-473D-4648-911B-96B8DADA2326}" dt="2024-01-16T09:18:24.321" v="2289" actId="26606"/>
          <ac:spMkLst>
            <pc:docMk/>
            <pc:sldMk cId="3422375301" sldId="337"/>
            <ac:spMk id="3082" creationId="{2C1BBA94-3F40-40AA-8BB9-E69E25E537C1}"/>
          </ac:spMkLst>
        </pc:spChg>
        <pc:spChg chg="add del">
          <ac:chgData name="PALANIAPPAN Devarajan" userId="0ccb0e75-6f62-4860-b5c8-e1d1cc272866" providerId="ADAL" clId="{4531E013-473D-4648-911B-96B8DADA2326}" dt="2024-01-16T09:18:24.321" v="2289" actId="26606"/>
          <ac:spMkLst>
            <pc:docMk/>
            <pc:sldMk cId="3422375301" sldId="337"/>
            <ac:spMk id="3084" creationId="{FE43805F-24A6-46A4-B19B-54F28347355C}"/>
          </ac:spMkLst>
        </pc:spChg>
        <pc:spChg chg="add del">
          <ac:chgData name="PALANIAPPAN Devarajan" userId="0ccb0e75-6f62-4860-b5c8-e1d1cc272866" providerId="ADAL" clId="{4531E013-473D-4648-911B-96B8DADA2326}" dt="2024-01-16T09:18:41.234" v="2292" actId="26606"/>
          <ac:spMkLst>
            <pc:docMk/>
            <pc:sldMk cId="3422375301" sldId="337"/>
            <ac:spMk id="3086" creationId="{CC552A98-EF7D-4D42-AB69-066B786AB55B}"/>
          </ac:spMkLst>
        </pc:spChg>
        <pc:picChg chg="add mod">
          <ac:chgData name="PALANIAPPAN Devarajan" userId="0ccb0e75-6f62-4860-b5c8-e1d1cc272866" providerId="ADAL" clId="{4531E013-473D-4648-911B-96B8DADA2326}" dt="2024-01-16T09:18:41.234" v="2292" actId="26606"/>
          <ac:picMkLst>
            <pc:docMk/>
            <pc:sldMk cId="3422375301" sldId="337"/>
            <ac:picMk id="3073" creationId="{5D5F5E6F-A701-D830-1535-D40C9E293C02}"/>
          </ac:picMkLst>
        </pc:picChg>
      </pc:sldChg>
      <pc:sldChg chg="addSp delSp modSp new del mod ord modTransition setBg">
        <pc:chgData name="PALANIAPPAN Devarajan" userId="0ccb0e75-6f62-4860-b5c8-e1d1cc272866" providerId="ADAL" clId="{4531E013-473D-4648-911B-96B8DADA2326}" dt="2024-01-17T10:51:12.025" v="3344" actId="2696"/>
        <pc:sldMkLst>
          <pc:docMk/>
          <pc:sldMk cId="95030923" sldId="338"/>
        </pc:sldMkLst>
        <pc:spChg chg="add del mod ord">
          <ac:chgData name="PALANIAPPAN Devarajan" userId="0ccb0e75-6f62-4860-b5c8-e1d1cc272866" providerId="ADAL" clId="{4531E013-473D-4648-911B-96B8DADA2326}" dt="2024-01-06T11:54:19.021" v="799" actId="26606"/>
          <ac:spMkLst>
            <pc:docMk/>
            <pc:sldMk cId="95030923" sldId="338"/>
            <ac:spMk id="2" creationId="{0A3E5BE0-D476-13C1-62EF-8C83A7EEEA5A}"/>
          </ac:spMkLst>
        </pc:spChg>
        <pc:spChg chg="add del">
          <ac:chgData name="PALANIAPPAN Devarajan" userId="0ccb0e75-6f62-4860-b5c8-e1d1cc272866" providerId="ADAL" clId="{4531E013-473D-4648-911B-96B8DADA2326}" dt="2024-01-06T11:52:08.154" v="782" actId="26606"/>
          <ac:spMkLst>
            <pc:docMk/>
            <pc:sldMk cId="95030923" sldId="338"/>
            <ac:spMk id="7175" creationId="{201CC55D-ED54-4C5C-95E6-10947BD1103B}"/>
          </ac:spMkLst>
        </pc:spChg>
        <pc:spChg chg="add del">
          <ac:chgData name="PALANIAPPAN Devarajan" userId="0ccb0e75-6f62-4860-b5c8-e1d1cc272866" providerId="ADAL" clId="{4531E013-473D-4648-911B-96B8DADA2326}" dt="2024-01-06T11:52:08.154" v="782" actId="26606"/>
          <ac:spMkLst>
            <pc:docMk/>
            <pc:sldMk cId="95030923" sldId="338"/>
            <ac:spMk id="7181" creationId="{3873B707-463F-40B0-8227-E8CC6C67EB25}"/>
          </ac:spMkLst>
        </pc:spChg>
        <pc:spChg chg="add del">
          <ac:chgData name="PALANIAPPAN Devarajan" userId="0ccb0e75-6f62-4860-b5c8-e1d1cc272866" providerId="ADAL" clId="{4531E013-473D-4648-911B-96B8DADA2326}" dt="2024-01-06T11:52:08.154" v="782" actId="26606"/>
          <ac:spMkLst>
            <pc:docMk/>
            <pc:sldMk cId="95030923" sldId="338"/>
            <ac:spMk id="7183" creationId="{C13237C8-E62C-4F0D-A318-BD6FB6C2D138}"/>
          </ac:spMkLst>
        </pc:spChg>
        <pc:spChg chg="add del">
          <ac:chgData name="PALANIAPPAN Devarajan" userId="0ccb0e75-6f62-4860-b5c8-e1d1cc272866" providerId="ADAL" clId="{4531E013-473D-4648-911B-96B8DADA2326}" dt="2024-01-06T11:52:08.154" v="782" actId="26606"/>
          <ac:spMkLst>
            <pc:docMk/>
            <pc:sldMk cId="95030923" sldId="338"/>
            <ac:spMk id="7185" creationId="{19C9EAEA-39D0-4B0E-A0EB-51E7B26740B1}"/>
          </ac:spMkLst>
        </pc:spChg>
        <pc:spChg chg="add del">
          <ac:chgData name="PALANIAPPAN Devarajan" userId="0ccb0e75-6f62-4860-b5c8-e1d1cc272866" providerId="ADAL" clId="{4531E013-473D-4648-911B-96B8DADA2326}" dt="2024-01-06T11:52:20.243" v="788" actId="26606"/>
          <ac:spMkLst>
            <pc:docMk/>
            <pc:sldMk cId="95030923" sldId="338"/>
            <ac:spMk id="7192" creationId="{04812C46-200A-4DEB-A05E-3ED6C68C2387}"/>
          </ac:spMkLst>
        </pc:spChg>
        <pc:spChg chg="add del">
          <ac:chgData name="PALANIAPPAN Devarajan" userId="0ccb0e75-6f62-4860-b5c8-e1d1cc272866" providerId="ADAL" clId="{4531E013-473D-4648-911B-96B8DADA2326}" dt="2024-01-06T11:52:20.243" v="788" actId="26606"/>
          <ac:spMkLst>
            <pc:docMk/>
            <pc:sldMk cId="95030923" sldId="338"/>
            <ac:spMk id="7193" creationId="{D1EA859B-E555-4109-94F3-6700E046E008}"/>
          </ac:spMkLst>
        </pc:spChg>
        <pc:spChg chg="add del">
          <ac:chgData name="PALANIAPPAN Devarajan" userId="0ccb0e75-6f62-4860-b5c8-e1d1cc272866" providerId="ADAL" clId="{4531E013-473D-4648-911B-96B8DADA2326}" dt="2024-01-06T11:52:24.544" v="790" actId="26606"/>
          <ac:spMkLst>
            <pc:docMk/>
            <pc:sldMk cId="95030923" sldId="338"/>
            <ac:spMk id="7195" creationId="{7ED7575E-88D2-B771-681D-46A7E55415DD}"/>
          </ac:spMkLst>
        </pc:spChg>
        <pc:spChg chg="add del">
          <ac:chgData name="PALANIAPPAN Devarajan" userId="0ccb0e75-6f62-4860-b5c8-e1d1cc272866" providerId="ADAL" clId="{4531E013-473D-4648-911B-96B8DADA2326}" dt="2024-01-06T11:53:51.346" v="797" actId="26606"/>
          <ac:spMkLst>
            <pc:docMk/>
            <pc:sldMk cId="95030923" sldId="338"/>
            <ac:spMk id="7198" creationId="{201CC55D-ED54-4C5C-95E6-10947BD1103B}"/>
          </ac:spMkLst>
        </pc:spChg>
        <pc:spChg chg="add del">
          <ac:chgData name="PALANIAPPAN Devarajan" userId="0ccb0e75-6f62-4860-b5c8-e1d1cc272866" providerId="ADAL" clId="{4531E013-473D-4648-911B-96B8DADA2326}" dt="2024-01-06T11:53:51.346" v="797" actId="26606"/>
          <ac:spMkLst>
            <pc:docMk/>
            <pc:sldMk cId="95030923" sldId="338"/>
            <ac:spMk id="7200" creationId="{3873B707-463F-40B0-8227-E8CC6C67EB25}"/>
          </ac:spMkLst>
        </pc:spChg>
        <pc:spChg chg="add del">
          <ac:chgData name="PALANIAPPAN Devarajan" userId="0ccb0e75-6f62-4860-b5c8-e1d1cc272866" providerId="ADAL" clId="{4531E013-473D-4648-911B-96B8DADA2326}" dt="2024-01-06T11:53:51.346" v="797" actId="26606"/>
          <ac:spMkLst>
            <pc:docMk/>
            <pc:sldMk cId="95030923" sldId="338"/>
            <ac:spMk id="7201" creationId="{C13237C8-E62C-4F0D-A318-BD6FB6C2D138}"/>
          </ac:spMkLst>
        </pc:spChg>
        <pc:spChg chg="add del">
          <ac:chgData name="PALANIAPPAN Devarajan" userId="0ccb0e75-6f62-4860-b5c8-e1d1cc272866" providerId="ADAL" clId="{4531E013-473D-4648-911B-96B8DADA2326}" dt="2024-01-06T11:53:51.346" v="797" actId="26606"/>
          <ac:spMkLst>
            <pc:docMk/>
            <pc:sldMk cId="95030923" sldId="338"/>
            <ac:spMk id="7202" creationId="{19C9EAEA-39D0-4B0E-A0EB-51E7B26740B1}"/>
          </ac:spMkLst>
        </pc:spChg>
        <pc:spChg chg="add del">
          <ac:chgData name="PALANIAPPAN Devarajan" userId="0ccb0e75-6f62-4860-b5c8-e1d1cc272866" providerId="ADAL" clId="{4531E013-473D-4648-911B-96B8DADA2326}" dt="2024-01-06T11:57:00.108" v="815" actId="26606"/>
          <ac:spMkLst>
            <pc:docMk/>
            <pc:sldMk cId="95030923" sldId="338"/>
            <ac:spMk id="7207" creationId="{28D31E1B-0407-4223-9642-0B642CBF57D9}"/>
          </ac:spMkLst>
        </pc:spChg>
        <pc:spChg chg="add del">
          <ac:chgData name="PALANIAPPAN Devarajan" userId="0ccb0e75-6f62-4860-b5c8-e1d1cc272866" providerId="ADAL" clId="{4531E013-473D-4648-911B-96B8DADA2326}" dt="2024-01-06T11:57:00.108" v="815" actId="26606"/>
          <ac:spMkLst>
            <pc:docMk/>
            <pc:sldMk cId="95030923" sldId="338"/>
            <ac:spMk id="7214" creationId="{D5B0017B-2ECA-49AF-B397-DC140825DF8D}"/>
          </ac:spMkLst>
        </pc:spChg>
        <pc:spChg chg="add del">
          <ac:chgData name="PALANIAPPAN Devarajan" userId="0ccb0e75-6f62-4860-b5c8-e1d1cc272866" providerId="ADAL" clId="{4531E013-473D-4648-911B-96B8DADA2326}" dt="2024-01-06T11:57:00.108" v="815" actId="26606"/>
          <ac:spMkLst>
            <pc:docMk/>
            <pc:sldMk cId="95030923" sldId="338"/>
            <ac:spMk id="7216" creationId="{70E96339-907C-46C3-99AC-31179B6F0EBD}"/>
          </ac:spMkLst>
        </pc:spChg>
        <pc:spChg chg="add del">
          <ac:chgData name="PALANIAPPAN Devarajan" userId="0ccb0e75-6f62-4860-b5c8-e1d1cc272866" providerId="ADAL" clId="{4531E013-473D-4648-911B-96B8DADA2326}" dt="2024-01-06T11:57:00.108" v="815" actId="26606"/>
          <ac:spMkLst>
            <pc:docMk/>
            <pc:sldMk cId="95030923" sldId="338"/>
            <ac:spMk id="7225" creationId="{32BC26D8-82FB-445E-AA49-62A77D7C1EE0}"/>
          </ac:spMkLst>
        </pc:spChg>
        <pc:spChg chg="add del">
          <ac:chgData name="PALANIAPPAN Devarajan" userId="0ccb0e75-6f62-4860-b5c8-e1d1cc272866" providerId="ADAL" clId="{4531E013-473D-4648-911B-96B8DADA2326}" dt="2024-01-06T11:57:00.108" v="815" actId="26606"/>
          <ac:spMkLst>
            <pc:docMk/>
            <pc:sldMk cId="95030923" sldId="338"/>
            <ac:spMk id="7227" creationId="{CB44330D-EA18-4254-AA95-EB49948539B8}"/>
          </ac:spMkLst>
        </pc:spChg>
        <pc:spChg chg="add del">
          <ac:chgData name="PALANIAPPAN Devarajan" userId="0ccb0e75-6f62-4860-b5c8-e1d1cc272866" providerId="ADAL" clId="{4531E013-473D-4648-911B-96B8DADA2326}" dt="2024-01-06T11:56:15.809" v="811" actId="26606"/>
          <ac:spMkLst>
            <pc:docMk/>
            <pc:sldMk cId="95030923" sldId="338"/>
            <ac:spMk id="7232" creationId="{04812C46-200A-4DEB-A05E-3ED6C68C2387}"/>
          </ac:spMkLst>
        </pc:spChg>
        <pc:spChg chg="add del">
          <ac:chgData name="PALANIAPPAN Devarajan" userId="0ccb0e75-6f62-4860-b5c8-e1d1cc272866" providerId="ADAL" clId="{4531E013-473D-4648-911B-96B8DADA2326}" dt="2024-01-06T11:56:59.182" v="813" actId="26606"/>
          <ac:spMkLst>
            <pc:docMk/>
            <pc:sldMk cId="95030923" sldId="338"/>
            <ac:spMk id="7234" creationId="{53D31893-BB06-4F90-7CCA-0A7A2694FA80}"/>
          </ac:spMkLst>
        </pc:spChg>
        <pc:spChg chg="add del">
          <ac:chgData name="PALANIAPPAN Devarajan" userId="0ccb0e75-6f62-4860-b5c8-e1d1cc272866" providerId="ADAL" clId="{4531E013-473D-4648-911B-96B8DADA2326}" dt="2024-01-06T11:56:59.182" v="813" actId="26606"/>
          <ac:spMkLst>
            <pc:docMk/>
            <pc:sldMk cId="95030923" sldId="338"/>
            <ac:spMk id="7235" creationId="{51935DB0-36D0-5C2E-7342-262D35382F26}"/>
          </ac:spMkLst>
        </pc:spChg>
        <pc:spChg chg="add del">
          <ac:chgData name="PALANIAPPAN Devarajan" userId="0ccb0e75-6f62-4860-b5c8-e1d1cc272866" providerId="ADAL" clId="{4531E013-473D-4648-911B-96B8DADA2326}" dt="2024-01-06T11:56:59.182" v="813" actId="26606"/>
          <ac:spMkLst>
            <pc:docMk/>
            <pc:sldMk cId="95030923" sldId="338"/>
            <ac:spMk id="7236" creationId="{3F8ABF93-7FE7-6D3B-6AD7-C3921745C20D}"/>
          </ac:spMkLst>
        </pc:spChg>
        <pc:spChg chg="add del">
          <ac:chgData name="PALANIAPPAN Devarajan" userId="0ccb0e75-6f62-4860-b5c8-e1d1cc272866" providerId="ADAL" clId="{4531E013-473D-4648-911B-96B8DADA2326}" dt="2024-01-06T11:56:59.182" v="813" actId="26606"/>
          <ac:spMkLst>
            <pc:docMk/>
            <pc:sldMk cId="95030923" sldId="338"/>
            <ac:spMk id="7238" creationId="{D3C4FB21-0C2C-3F62-3EC5-DD378DBD37B2}"/>
          </ac:spMkLst>
        </pc:spChg>
        <pc:grpChg chg="add del">
          <ac:chgData name="PALANIAPPAN Devarajan" userId="0ccb0e75-6f62-4860-b5c8-e1d1cc272866" providerId="ADAL" clId="{4531E013-473D-4648-911B-96B8DADA2326}" dt="2024-01-06T11:52:08.154" v="782" actId="26606"/>
          <ac:grpSpMkLst>
            <pc:docMk/>
            <pc:sldMk cId="95030923" sldId="338"/>
            <ac:grpSpMk id="7177" creationId="{1DE889C7-FAD6-4397-98E2-05D503484459}"/>
          </ac:grpSpMkLst>
        </pc:grpChg>
        <pc:grpChg chg="add del">
          <ac:chgData name="PALANIAPPAN Devarajan" userId="0ccb0e75-6f62-4860-b5c8-e1d1cc272866" providerId="ADAL" clId="{4531E013-473D-4648-911B-96B8DADA2326}" dt="2024-01-06T11:52:13.267" v="784" actId="26606"/>
          <ac:grpSpMkLst>
            <pc:docMk/>
            <pc:sldMk cId="95030923" sldId="338"/>
            <ac:grpSpMk id="7187" creationId="{1FD67D68-9B83-C338-8342-3348D8F22347}"/>
          </ac:grpSpMkLst>
        </pc:grpChg>
        <pc:grpChg chg="add del">
          <ac:chgData name="PALANIAPPAN Devarajan" userId="0ccb0e75-6f62-4860-b5c8-e1d1cc272866" providerId="ADAL" clId="{4531E013-473D-4648-911B-96B8DADA2326}" dt="2024-01-06T11:53:51.346" v="797" actId="26606"/>
          <ac:grpSpMkLst>
            <pc:docMk/>
            <pc:sldMk cId="95030923" sldId="338"/>
            <ac:grpSpMk id="7199" creationId="{1DE889C7-FAD6-4397-98E2-05D503484459}"/>
          </ac:grpSpMkLst>
        </pc:grpChg>
        <pc:grpChg chg="add del">
          <ac:chgData name="PALANIAPPAN Devarajan" userId="0ccb0e75-6f62-4860-b5c8-e1d1cc272866" providerId="ADAL" clId="{4531E013-473D-4648-911B-96B8DADA2326}" dt="2024-01-06T11:57:00.108" v="815" actId="26606"/>
          <ac:grpSpMkLst>
            <pc:docMk/>
            <pc:sldMk cId="95030923" sldId="338"/>
            <ac:grpSpMk id="7209" creationId="{AE1C45F0-260A-458C-96ED-C1F6D2151219}"/>
          </ac:grpSpMkLst>
        </pc:grpChg>
        <pc:graphicFrameChg chg="add mod modGraphic">
          <ac:chgData name="PALANIAPPAN Devarajan" userId="0ccb0e75-6f62-4860-b5c8-e1d1cc272866" providerId="ADAL" clId="{4531E013-473D-4648-911B-96B8DADA2326}" dt="2024-01-09T06:00:26.439" v="1527" actId="12100"/>
          <ac:graphicFrameMkLst>
            <pc:docMk/>
            <pc:sldMk cId="95030923" sldId="338"/>
            <ac:graphicFrameMk id="7220" creationId="{7BABA4F9-C7E4-6592-80E2-1F9BC26CA600}"/>
          </ac:graphicFrameMkLst>
        </pc:graphicFrameChg>
        <pc:picChg chg="add mod">
          <ac:chgData name="PALANIAPPAN Devarajan" userId="0ccb0e75-6f62-4860-b5c8-e1d1cc272866" providerId="ADAL" clId="{4531E013-473D-4648-911B-96B8DADA2326}" dt="2024-01-06T12:03:33.322" v="857" actId="1076"/>
          <ac:picMkLst>
            <pc:docMk/>
            <pc:sldMk cId="95030923" sldId="338"/>
            <ac:picMk id="4" creationId="{B5F0C4F0-A4D8-32E9-D821-72C20E66853C}"/>
          </ac:picMkLst>
        </pc:picChg>
        <pc:picChg chg="add del mod">
          <ac:chgData name="PALANIAPPAN Devarajan" userId="0ccb0e75-6f62-4860-b5c8-e1d1cc272866" providerId="ADAL" clId="{4531E013-473D-4648-911B-96B8DADA2326}" dt="2024-01-06T12:00:51.346" v="836" actId="478"/>
          <ac:picMkLst>
            <pc:docMk/>
            <pc:sldMk cId="95030923" sldId="338"/>
            <ac:picMk id="7170" creationId="{590CE271-D36C-0B3D-ABD7-3D19AD4D9F25}"/>
          </ac:picMkLst>
        </pc:picChg>
        <pc:cxnChg chg="add del">
          <ac:chgData name="PALANIAPPAN Devarajan" userId="0ccb0e75-6f62-4860-b5c8-e1d1cc272866" providerId="ADAL" clId="{4531E013-473D-4648-911B-96B8DADA2326}" dt="2024-01-06T11:52:17.294" v="786" actId="26606"/>
          <ac:cxnSpMkLst>
            <pc:docMk/>
            <pc:sldMk cId="95030923" sldId="338"/>
            <ac:cxnSpMk id="7190" creationId="{1503BFE4-729B-D9D0-C17B-501E6AF1127A}"/>
          </ac:cxnSpMkLst>
        </pc:cxnChg>
        <pc:cxnChg chg="add del">
          <ac:chgData name="PALANIAPPAN Devarajan" userId="0ccb0e75-6f62-4860-b5c8-e1d1cc272866" providerId="ADAL" clId="{4531E013-473D-4648-911B-96B8DADA2326}" dt="2024-01-06T11:52:24.544" v="790" actId="26606"/>
          <ac:cxnSpMkLst>
            <pc:docMk/>
            <pc:sldMk cId="95030923" sldId="338"/>
            <ac:cxnSpMk id="7196" creationId="{249EDD1B-F94D-B4E6-ACAA-566B9A26FDE3}"/>
          </ac:cxnSpMkLst>
        </pc:cxnChg>
        <pc:cxnChg chg="add del">
          <ac:chgData name="PALANIAPPAN Devarajan" userId="0ccb0e75-6f62-4860-b5c8-e1d1cc272866" providerId="ADAL" clId="{4531E013-473D-4648-911B-96B8DADA2326}" dt="2024-01-06T11:57:00.108" v="815" actId="26606"/>
          <ac:cxnSpMkLst>
            <pc:docMk/>
            <pc:sldMk cId="95030923" sldId="338"/>
            <ac:cxnSpMk id="7218" creationId="{6CF1BAF6-AD41-4082-B212-8A1F9A2E8779}"/>
          </ac:cxnSpMkLst>
        </pc:cxnChg>
      </pc:sldChg>
      <pc:sldChg chg="addSp delSp modSp new del mod ord modTransition setBg">
        <pc:chgData name="PALANIAPPAN Devarajan" userId="0ccb0e75-6f62-4860-b5c8-e1d1cc272866" providerId="ADAL" clId="{4531E013-473D-4648-911B-96B8DADA2326}" dt="2024-01-17T10:51:12.025" v="3344" actId="2696"/>
        <pc:sldMkLst>
          <pc:docMk/>
          <pc:sldMk cId="912406312" sldId="339"/>
        </pc:sldMkLst>
        <pc:spChg chg="add del mod">
          <ac:chgData name="PALANIAPPAN Devarajan" userId="0ccb0e75-6f62-4860-b5c8-e1d1cc272866" providerId="ADAL" clId="{4531E013-473D-4648-911B-96B8DADA2326}" dt="2024-01-06T11:45:58.922" v="704"/>
          <ac:spMkLst>
            <pc:docMk/>
            <pc:sldMk cId="912406312" sldId="339"/>
            <ac:spMk id="2" creationId="{4B3CABF3-5D50-3174-A131-B1D19B0B2DB8}"/>
          </ac:spMkLst>
        </pc:spChg>
        <pc:spChg chg="add del mod">
          <ac:chgData name="PALANIAPPAN Devarajan" userId="0ccb0e75-6f62-4860-b5c8-e1d1cc272866" providerId="ADAL" clId="{4531E013-473D-4648-911B-96B8DADA2326}" dt="2024-01-06T11:46:57.190" v="709" actId="478"/>
          <ac:spMkLst>
            <pc:docMk/>
            <pc:sldMk cId="912406312" sldId="339"/>
            <ac:spMk id="3" creationId="{BD8AE124-7963-C58C-FD41-8AEC768069F1}"/>
          </ac:spMkLst>
        </pc:spChg>
        <pc:spChg chg="add mod ord">
          <ac:chgData name="PALANIAPPAN Devarajan" userId="0ccb0e75-6f62-4860-b5c8-e1d1cc272866" providerId="ADAL" clId="{4531E013-473D-4648-911B-96B8DADA2326}" dt="2024-01-06T12:06:38.322" v="902" actId="12"/>
          <ac:spMkLst>
            <pc:docMk/>
            <pc:sldMk cId="912406312" sldId="339"/>
            <ac:spMk id="4" creationId="{4FF50E97-2FC2-9E8C-E717-EE6156022462}"/>
          </ac:spMkLst>
        </pc:spChg>
        <pc:spChg chg="add del">
          <ac:chgData name="PALANIAPPAN Devarajan" userId="0ccb0e75-6f62-4860-b5c8-e1d1cc272866" providerId="ADAL" clId="{4531E013-473D-4648-911B-96B8DADA2326}" dt="2024-01-06T12:06:08.357" v="898" actId="26606"/>
          <ac:spMkLst>
            <pc:docMk/>
            <pc:sldMk cId="912406312" sldId="339"/>
            <ac:spMk id="6151" creationId="{0E3596DD-156A-473E-9BB3-C6A29F7574E9}"/>
          </ac:spMkLst>
        </pc:spChg>
        <pc:spChg chg="add del">
          <ac:chgData name="PALANIAPPAN Devarajan" userId="0ccb0e75-6f62-4860-b5c8-e1d1cc272866" providerId="ADAL" clId="{4531E013-473D-4648-911B-96B8DADA2326}" dt="2024-01-06T12:06:08.357" v="898" actId="26606"/>
          <ac:spMkLst>
            <pc:docMk/>
            <pc:sldMk cId="912406312" sldId="339"/>
            <ac:spMk id="6153" creationId="{2C46C4D6-C474-4E92-B52E-944C1118F7B6}"/>
          </ac:spMkLst>
        </pc:spChg>
        <pc:spChg chg="add del">
          <ac:chgData name="PALANIAPPAN Devarajan" userId="0ccb0e75-6f62-4860-b5c8-e1d1cc272866" providerId="ADAL" clId="{4531E013-473D-4648-911B-96B8DADA2326}" dt="2024-01-06T12:04:53.856" v="875" actId="26606"/>
          <ac:spMkLst>
            <pc:docMk/>
            <pc:sldMk cId="912406312" sldId="339"/>
            <ac:spMk id="6155" creationId="{D009D6D5-DAC2-4A8B-A17A-E206B9012D09}"/>
          </ac:spMkLst>
        </pc:spChg>
        <pc:spChg chg="add del">
          <ac:chgData name="PALANIAPPAN Devarajan" userId="0ccb0e75-6f62-4860-b5c8-e1d1cc272866" providerId="ADAL" clId="{4531E013-473D-4648-911B-96B8DADA2326}" dt="2024-01-06T12:05:08.876" v="879" actId="26606"/>
          <ac:spMkLst>
            <pc:docMk/>
            <pc:sldMk cId="912406312" sldId="339"/>
            <ac:spMk id="6156" creationId="{2EB492CD-616E-47F8-933B-5E2D952A0593}"/>
          </ac:spMkLst>
        </pc:spChg>
        <pc:spChg chg="add del">
          <ac:chgData name="PALANIAPPAN Devarajan" userId="0ccb0e75-6f62-4860-b5c8-e1d1cc272866" providerId="ADAL" clId="{4531E013-473D-4648-911B-96B8DADA2326}" dt="2024-01-06T12:05:08.876" v="879" actId="26606"/>
          <ac:spMkLst>
            <pc:docMk/>
            <pc:sldMk cId="912406312" sldId="339"/>
            <ac:spMk id="6157" creationId="{59383CF9-23B5-4335-9B21-1791C4CF1C75}"/>
          </ac:spMkLst>
        </pc:spChg>
        <pc:spChg chg="add del">
          <ac:chgData name="PALANIAPPAN Devarajan" userId="0ccb0e75-6f62-4860-b5c8-e1d1cc272866" providerId="ADAL" clId="{4531E013-473D-4648-911B-96B8DADA2326}" dt="2024-01-06T12:04:47.850" v="873" actId="26606"/>
          <ac:spMkLst>
            <pc:docMk/>
            <pc:sldMk cId="912406312" sldId="339"/>
            <ac:spMk id="6158" creationId="{0E3596DD-156A-473E-9BB3-C6A29F7574E9}"/>
          </ac:spMkLst>
        </pc:spChg>
        <pc:spChg chg="add del">
          <ac:chgData name="PALANIAPPAN Devarajan" userId="0ccb0e75-6f62-4860-b5c8-e1d1cc272866" providerId="ADAL" clId="{4531E013-473D-4648-911B-96B8DADA2326}" dt="2024-01-06T12:05:14.668" v="881" actId="26606"/>
          <ac:spMkLst>
            <pc:docMk/>
            <pc:sldMk cId="912406312" sldId="339"/>
            <ac:spMk id="6159" creationId="{7ED7575E-88D2-B771-681D-46A7E55415DD}"/>
          </ac:spMkLst>
        </pc:spChg>
        <pc:spChg chg="add del">
          <ac:chgData name="PALANIAPPAN Devarajan" userId="0ccb0e75-6f62-4860-b5c8-e1d1cc272866" providerId="ADAL" clId="{4531E013-473D-4648-911B-96B8DADA2326}" dt="2024-01-06T12:04:47.850" v="873" actId="26606"/>
          <ac:spMkLst>
            <pc:docMk/>
            <pc:sldMk cId="912406312" sldId="339"/>
            <ac:spMk id="6160" creationId="{2C46C4D6-C474-4E92-B52E-944C1118F7B6}"/>
          </ac:spMkLst>
        </pc:spChg>
        <pc:spChg chg="add del">
          <ac:chgData name="PALANIAPPAN Devarajan" userId="0ccb0e75-6f62-4860-b5c8-e1d1cc272866" providerId="ADAL" clId="{4531E013-473D-4648-911B-96B8DADA2326}" dt="2024-01-06T12:05:08.876" v="879" actId="26606"/>
          <ac:spMkLst>
            <pc:docMk/>
            <pc:sldMk cId="912406312" sldId="339"/>
            <ac:spMk id="6162" creationId="{0007FE00-9498-4706-B255-6437B0252C02}"/>
          </ac:spMkLst>
        </pc:spChg>
        <pc:spChg chg="add del">
          <ac:chgData name="PALANIAPPAN Devarajan" userId="0ccb0e75-6f62-4860-b5c8-e1d1cc272866" providerId="ADAL" clId="{4531E013-473D-4648-911B-96B8DADA2326}" dt="2024-01-06T12:05:39.666" v="887" actId="26606"/>
          <ac:spMkLst>
            <pc:docMk/>
            <pc:sldMk cId="912406312" sldId="339"/>
            <ac:spMk id="6164" creationId="{2EB492CD-616E-47F8-933B-5E2D952A0593}"/>
          </ac:spMkLst>
        </pc:spChg>
        <pc:spChg chg="add del">
          <ac:chgData name="PALANIAPPAN Devarajan" userId="0ccb0e75-6f62-4860-b5c8-e1d1cc272866" providerId="ADAL" clId="{4531E013-473D-4648-911B-96B8DADA2326}" dt="2024-01-06T12:05:39.666" v="887" actId="26606"/>
          <ac:spMkLst>
            <pc:docMk/>
            <pc:sldMk cId="912406312" sldId="339"/>
            <ac:spMk id="6165" creationId="{59383CF9-23B5-4335-9B21-1791C4CF1C75}"/>
          </ac:spMkLst>
        </pc:spChg>
        <pc:spChg chg="add del">
          <ac:chgData name="PALANIAPPAN Devarajan" userId="0ccb0e75-6f62-4860-b5c8-e1d1cc272866" providerId="ADAL" clId="{4531E013-473D-4648-911B-96B8DADA2326}" dt="2024-01-06T12:05:39.666" v="887" actId="26606"/>
          <ac:spMkLst>
            <pc:docMk/>
            <pc:sldMk cId="912406312" sldId="339"/>
            <ac:spMk id="6166" creationId="{0007FE00-9498-4706-B255-6437B0252C02}"/>
          </ac:spMkLst>
        </pc:spChg>
        <pc:spChg chg="add del">
          <ac:chgData name="PALANIAPPAN Devarajan" userId="0ccb0e75-6f62-4860-b5c8-e1d1cc272866" providerId="ADAL" clId="{4531E013-473D-4648-911B-96B8DADA2326}" dt="2024-01-06T12:05:48.004" v="889" actId="26606"/>
          <ac:spMkLst>
            <pc:docMk/>
            <pc:sldMk cId="912406312" sldId="339"/>
            <ac:spMk id="6167" creationId="{2EB492CD-616E-47F8-933B-5E2D952A0593}"/>
          </ac:spMkLst>
        </pc:spChg>
        <pc:spChg chg="add del">
          <ac:chgData name="PALANIAPPAN Devarajan" userId="0ccb0e75-6f62-4860-b5c8-e1d1cc272866" providerId="ADAL" clId="{4531E013-473D-4648-911B-96B8DADA2326}" dt="2024-01-06T12:05:48.004" v="889" actId="26606"/>
          <ac:spMkLst>
            <pc:docMk/>
            <pc:sldMk cId="912406312" sldId="339"/>
            <ac:spMk id="6168" creationId="{59383CF9-23B5-4335-9B21-1791C4CF1C75}"/>
          </ac:spMkLst>
        </pc:spChg>
        <pc:spChg chg="add del">
          <ac:chgData name="PALANIAPPAN Devarajan" userId="0ccb0e75-6f62-4860-b5c8-e1d1cc272866" providerId="ADAL" clId="{4531E013-473D-4648-911B-96B8DADA2326}" dt="2024-01-06T12:05:48.004" v="889" actId="26606"/>
          <ac:spMkLst>
            <pc:docMk/>
            <pc:sldMk cId="912406312" sldId="339"/>
            <ac:spMk id="6169" creationId="{0007FE00-9498-4706-B255-6437B0252C02}"/>
          </ac:spMkLst>
        </pc:spChg>
        <pc:spChg chg="add del">
          <ac:chgData name="PALANIAPPAN Devarajan" userId="0ccb0e75-6f62-4860-b5c8-e1d1cc272866" providerId="ADAL" clId="{4531E013-473D-4648-911B-96B8DADA2326}" dt="2024-01-06T12:05:50.768" v="891" actId="26606"/>
          <ac:spMkLst>
            <pc:docMk/>
            <pc:sldMk cId="912406312" sldId="339"/>
            <ac:spMk id="6171" creationId="{4AC6B390-BC59-4F1D-A0EE-D71A92F0A0B2}"/>
          </ac:spMkLst>
        </pc:spChg>
        <pc:spChg chg="add del">
          <ac:chgData name="PALANIAPPAN Devarajan" userId="0ccb0e75-6f62-4860-b5c8-e1d1cc272866" providerId="ADAL" clId="{4531E013-473D-4648-911B-96B8DADA2326}" dt="2024-01-06T12:05:50.768" v="891" actId="26606"/>
          <ac:spMkLst>
            <pc:docMk/>
            <pc:sldMk cId="912406312" sldId="339"/>
            <ac:spMk id="6172" creationId="{B6C60D79-16F1-4C4B-B7E3-7634E7069CDE}"/>
          </ac:spMkLst>
        </pc:spChg>
        <pc:spChg chg="add del">
          <ac:chgData name="PALANIAPPAN Devarajan" userId="0ccb0e75-6f62-4860-b5c8-e1d1cc272866" providerId="ADAL" clId="{4531E013-473D-4648-911B-96B8DADA2326}" dt="2024-01-06T12:05:50.768" v="891" actId="26606"/>
          <ac:spMkLst>
            <pc:docMk/>
            <pc:sldMk cId="912406312" sldId="339"/>
            <ac:spMk id="6173" creationId="{426B127E-6498-4C77-9C9D-4553A5113B80}"/>
          </ac:spMkLst>
        </pc:spChg>
        <pc:spChg chg="add del">
          <ac:chgData name="PALANIAPPAN Devarajan" userId="0ccb0e75-6f62-4860-b5c8-e1d1cc272866" providerId="ADAL" clId="{4531E013-473D-4648-911B-96B8DADA2326}" dt="2024-01-06T12:05:59.657" v="893" actId="26606"/>
          <ac:spMkLst>
            <pc:docMk/>
            <pc:sldMk cId="912406312" sldId="339"/>
            <ac:spMk id="6175" creationId="{2EB492CD-616E-47F8-933B-5E2D952A0593}"/>
          </ac:spMkLst>
        </pc:spChg>
        <pc:spChg chg="add del">
          <ac:chgData name="PALANIAPPAN Devarajan" userId="0ccb0e75-6f62-4860-b5c8-e1d1cc272866" providerId="ADAL" clId="{4531E013-473D-4648-911B-96B8DADA2326}" dt="2024-01-06T12:05:59.657" v="893" actId="26606"/>
          <ac:spMkLst>
            <pc:docMk/>
            <pc:sldMk cId="912406312" sldId="339"/>
            <ac:spMk id="6176" creationId="{59383CF9-23B5-4335-9B21-1791C4CF1C75}"/>
          </ac:spMkLst>
        </pc:spChg>
        <pc:spChg chg="add del">
          <ac:chgData name="PALANIAPPAN Devarajan" userId="0ccb0e75-6f62-4860-b5c8-e1d1cc272866" providerId="ADAL" clId="{4531E013-473D-4648-911B-96B8DADA2326}" dt="2024-01-06T12:05:59.657" v="893" actId="26606"/>
          <ac:spMkLst>
            <pc:docMk/>
            <pc:sldMk cId="912406312" sldId="339"/>
            <ac:spMk id="6177" creationId="{0007FE00-9498-4706-B255-6437B0252C02}"/>
          </ac:spMkLst>
        </pc:spChg>
        <pc:spChg chg="add del">
          <ac:chgData name="PALANIAPPAN Devarajan" userId="0ccb0e75-6f62-4860-b5c8-e1d1cc272866" providerId="ADAL" clId="{4531E013-473D-4648-911B-96B8DADA2326}" dt="2024-01-06T12:06:05.920" v="895" actId="26606"/>
          <ac:spMkLst>
            <pc:docMk/>
            <pc:sldMk cId="912406312" sldId="339"/>
            <ac:spMk id="6179" creationId="{77C59BEC-C4CC-4741-B975-08C543178D3D}"/>
          </ac:spMkLst>
        </pc:spChg>
        <pc:spChg chg="add del">
          <ac:chgData name="PALANIAPPAN Devarajan" userId="0ccb0e75-6f62-4860-b5c8-e1d1cc272866" providerId="ADAL" clId="{4531E013-473D-4648-911B-96B8DADA2326}" dt="2024-01-06T12:06:05.920" v="895" actId="26606"/>
          <ac:spMkLst>
            <pc:docMk/>
            <pc:sldMk cId="912406312" sldId="339"/>
            <ac:spMk id="6180" creationId="{72DEF309-605D-4117-9340-6D589B6C3A34}"/>
          </ac:spMkLst>
        </pc:spChg>
        <pc:spChg chg="add del">
          <ac:chgData name="PALANIAPPAN Devarajan" userId="0ccb0e75-6f62-4860-b5c8-e1d1cc272866" providerId="ADAL" clId="{4531E013-473D-4648-911B-96B8DADA2326}" dt="2024-01-06T12:06:05.920" v="895" actId="26606"/>
          <ac:spMkLst>
            <pc:docMk/>
            <pc:sldMk cId="912406312" sldId="339"/>
            <ac:spMk id="6181" creationId="{A7B99495-F43F-4D80-A44F-2CB4764EB90B}"/>
          </ac:spMkLst>
        </pc:spChg>
        <pc:spChg chg="add del">
          <ac:chgData name="PALANIAPPAN Devarajan" userId="0ccb0e75-6f62-4860-b5c8-e1d1cc272866" providerId="ADAL" clId="{4531E013-473D-4648-911B-96B8DADA2326}" dt="2024-01-06T12:06:08.341" v="897" actId="26606"/>
          <ac:spMkLst>
            <pc:docMk/>
            <pc:sldMk cId="912406312" sldId="339"/>
            <ac:spMk id="6183" creationId="{4AC6B390-BC59-4F1D-A0EE-D71A92F0A0B2}"/>
          </ac:spMkLst>
        </pc:spChg>
        <pc:spChg chg="add del">
          <ac:chgData name="PALANIAPPAN Devarajan" userId="0ccb0e75-6f62-4860-b5c8-e1d1cc272866" providerId="ADAL" clId="{4531E013-473D-4648-911B-96B8DADA2326}" dt="2024-01-06T12:06:08.341" v="897" actId="26606"/>
          <ac:spMkLst>
            <pc:docMk/>
            <pc:sldMk cId="912406312" sldId="339"/>
            <ac:spMk id="6184" creationId="{B6C60D79-16F1-4C4B-B7E3-7634E7069CDE}"/>
          </ac:spMkLst>
        </pc:spChg>
        <pc:spChg chg="add del">
          <ac:chgData name="PALANIAPPAN Devarajan" userId="0ccb0e75-6f62-4860-b5c8-e1d1cc272866" providerId="ADAL" clId="{4531E013-473D-4648-911B-96B8DADA2326}" dt="2024-01-06T12:06:08.341" v="897" actId="26606"/>
          <ac:spMkLst>
            <pc:docMk/>
            <pc:sldMk cId="912406312" sldId="339"/>
            <ac:spMk id="6185" creationId="{426B127E-6498-4C77-9C9D-4553A5113B80}"/>
          </ac:spMkLst>
        </pc:spChg>
        <pc:spChg chg="add">
          <ac:chgData name="PALANIAPPAN Devarajan" userId="0ccb0e75-6f62-4860-b5c8-e1d1cc272866" providerId="ADAL" clId="{4531E013-473D-4648-911B-96B8DADA2326}" dt="2024-01-06T12:06:08.357" v="898" actId="26606"/>
          <ac:spMkLst>
            <pc:docMk/>
            <pc:sldMk cId="912406312" sldId="339"/>
            <ac:spMk id="6187" creationId="{2EB492CD-616E-47F8-933B-5E2D952A0593}"/>
          </ac:spMkLst>
        </pc:spChg>
        <pc:spChg chg="add">
          <ac:chgData name="PALANIAPPAN Devarajan" userId="0ccb0e75-6f62-4860-b5c8-e1d1cc272866" providerId="ADAL" clId="{4531E013-473D-4648-911B-96B8DADA2326}" dt="2024-01-06T12:06:08.357" v="898" actId="26606"/>
          <ac:spMkLst>
            <pc:docMk/>
            <pc:sldMk cId="912406312" sldId="339"/>
            <ac:spMk id="6188" creationId="{59383CF9-23B5-4335-9B21-1791C4CF1C75}"/>
          </ac:spMkLst>
        </pc:spChg>
        <pc:spChg chg="add">
          <ac:chgData name="PALANIAPPAN Devarajan" userId="0ccb0e75-6f62-4860-b5c8-e1d1cc272866" providerId="ADAL" clId="{4531E013-473D-4648-911B-96B8DADA2326}" dt="2024-01-06T12:06:08.357" v="898" actId="26606"/>
          <ac:spMkLst>
            <pc:docMk/>
            <pc:sldMk cId="912406312" sldId="339"/>
            <ac:spMk id="6189" creationId="{0007FE00-9498-4706-B255-6437B0252C02}"/>
          </ac:spMkLst>
        </pc:spChg>
        <pc:picChg chg="add mod ord">
          <ac:chgData name="PALANIAPPAN Devarajan" userId="0ccb0e75-6f62-4860-b5c8-e1d1cc272866" providerId="ADAL" clId="{4531E013-473D-4648-911B-96B8DADA2326}" dt="2024-01-06T12:06:08.357" v="898" actId="26606"/>
          <ac:picMkLst>
            <pc:docMk/>
            <pc:sldMk cId="912406312" sldId="339"/>
            <ac:picMk id="6146" creationId="{3FC052D5-513C-711B-89D8-7D625FCDDC54}"/>
          </ac:picMkLst>
        </pc:picChg>
        <pc:cxnChg chg="add del">
          <ac:chgData name="PALANIAPPAN Devarajan" userId="0ccb0e75-6f62-4860-b5c8-e1d1cc272866" providerId="ADAL" clId="{4531E013-473D-4648-911B-96B8DADA2326}" dt="2024-01-06T12:05:14.668" v="881" actId="26606"/>
          <ac:cxnSpMkLst>
            <pc:docMk/>
            <pc:sldMk cId="912406312" sldId="339"/>
            <ac:cxnSpMk id="6161" creationId="{249EDD1B-F94D-B4E6-ACAA-566B9A26FDE3}"/>
          </ac:cxnSpMkLst>
        </pc:cxnChg>
        <pc:cxnChg chg="add del">
          <ac:chgData name="PALANIAPPAN Devarajan" userId="0ccb0e75-6f62-4860-b5c8-e1d1cc272866" providerId="ADAL" clId="{4531E013-473D-4648-911B-96B8DADA2326}" dt="2024-01-06T12:05:20.498" v="883" actId="26606"/>
          <ac:cxnSpMkLst>
            <pc:docMk/>
            <pc:sldMk cId="912406312" sldId="339"/>
            <ac:cxnSpMk id="6163" creationId="{1503BFE4-729B-D9D0-C17B-501E6AF1127A}"/>
          </ac:cxnSpMkLst>
        </pc:cxnChg>
      </pc:sldChg>
      <pc:sldChg chg="addSp delSp modSp new del mod modTransition setBg">
        <pc:chgData name="PALANIAPPAN Devarajan" userId="0ccb0e75-6f62-4860-b5c8-e1d1cc272866" providerId="ADAL" clId="{4531E013-473D-4648-911B-96B8DADA2326}" dt="2024-01-17T10:51:12.025" v="3344" actId="2696"/>
        <pc:sldMkLst>
          <pc:docMk/>
          <pc:sldMk cId="358269774" sldId="340"/>
        </pc:sldMkLst>
        <pc:spChg chg="add mod">
          <ac:chgData name="PALANIAPPAN Devarajan" userId="0ccb0e75-6f62-4860-b5c8-e1d1cc272866" providerId="ADAL" clId="{4531E013-473D-4648-911B-96B8DADA2326}" dt="2024-01-06T12:45:18.325" v="1210" actId="20577"/>
          <ac:spMkLst>
            <pc:docMk/>
            <pc:sldMk cId="358269774" sldId="340"/>
            <ac:spMk id="2" creationId="{DF83C3E1-9F12-F133-7802-52C83F3AA247}"/>
          </ac:spMkLst>
        </pc:spChg>
        <pc:spChg chg="add del mod">
          <ac:chgData name="PALANIAPPAN Devarajan" userId="0ccb0e75-6f62-4860-b5c8-e1d1cc272866" providerId="ADAL" clId="{4531E013-473D-4648-911B-96B8DADA2326}" dt="2024-01-06T12:38:57.334" v="1124"/>
          <ac:spMkLst>
            <pc:docMk/>
            <pc:sldMk cId="358269774" sldId="340"/>
            <ac:spMk id="3" creationId="{80CB6D42-3829-9C4B-C743-C207793296D1}"/>
          </ac:spMkLst>
        </pc:spChg>
        <pc:spChg chg="add mod">
          <ac:chgData name="PALANIAPPAN Devarajan" userId="0ccb0e75-6f62-4860-b5c8-e1d1cc272866" providerId="ADAL" clId="{4531E013-473D-4648-911B-96B8DADA2326}" dt="2024-01-06T12:39:42.546" v="1141" actId="21"/>
          <ac:spMkLst>
            <pc:docMk/>
            <pc:sldMk cId="358269774" sldId="340"/>
            <ac:spMk id="4" creationId="{FA8F7A5A-2086-A7D8-C150-93766261B6F9}"/>
          </ac:spMkLst>
        </pc:spChg>
        <pc:spChg chg="add del">
          <ac:chgData name="PALANIAPPAN Devarajan" userId="0ccb0e75-6f62-4860-b5c8-e1d1cc272866" providerId="ADAL" clId="{4531E013-473D-4648-911B-96B8DADA2326}" dt="2024-01-06T12:40:08.467" v="1146"/>
          <ac:spMkLst>
            <pc:docMk/>
            <pc:sldMk cId="358269774" sldId="340"/>
            <ac:spMk id="5" creationId="{3E78A4FC-D392-E783-B9DC-BC76533ABD82}"/>
          </ac:spMkLst>
        </pc:spChg>
        <pc:spChg chg="add mod">
          <ac:chgData name="PALANIAPPAN Devarajan" userId="0ccb0e75-6f62-4860-b5c8-e1d1cc272866" providerId="ADAL" clId="{4531E013-473D-4648-911B-96B8DADA2326}" dt="2024-01-06T12:40:42.439" v="1153" actId="21"/>
          <ac:spMkLst>
            <pc:docMk/>
            <pc:sldMk cId="358269774" sldId="340"/>
            <ac:spMk id="6" creationId="{A4AC88E0-09DD-80B8-6EA9-40931C20B646}"/>
          </ac:spMkLst>
        </pc:spChg>
        <pc:spChg chg="add del">
          <ac:chgData name="PALANIAPPAN Devarajan" userId="0ccb0e75-6f62-4860-b5c8-e1d1cc272866" providerId="ADAL" clId="{4531E013-473D-4648-911B-96B8DADA2326}" dt="2024-01-06T12:43:58.034" v="1202" actId="26606"/>
          <ac:spMkLst>
            <pc:docMk/>
            <pc:sldMk cId="358269774" sldId="340"/>
            <ac:spMk id="8" creationId="{100EDD19-6802-4EC3-95CE-CFFAB042CFD6}"/>
          </ac:spMkLst>
        </pc:spChg>
        <pc:spChg chg="add del">
          <ac:chgData name="PALANIAPPAN Devarajan" userId="0ccb0e75-6f62-4860-b5c8-e1d1cc272866" providerId="ADAL" clId="{4531E013-473D-4648-911B-96B8DADA2326}" dt="2024-01-06T12:43:58.034" v="1202" actId="26606"/>
          <ac:spMkLst>
            <pc:docMk/>
            <pc:sldMk cId="358269774" sldId="340"/>
            <ac:spMk id="9" creationId="{DB17E863-922E-4C26-BD64-E8FD41D28661}"/>
          </ac:spMkLst>
        </pc:spChg>
        <pc:spChg chg="add del">
          <ac:chgData name="PALANIAPPAN Devarajan" userId="0ccb0e75-6f62-4860-b5c8-e1d1cc272866" providerId="ADAL" clId="{4531E013-473D-4648-911B-96B8DADA2326}" dt="2024-01-06T12:43:36.046" v="1199" actId="26606"/>
          <ac:spMkLst>
            <pc:docMk/>
            <pc:sldMk cId="358269774" sldId="340"/>
            <ac:spMk id="11" creationId="{907EF6B7-1338-4443-8C46-6A318D952DFD}"/>
          </ac:spMkLst>
        </pc:spChg>
        <pc:spChg chg="add del">
          <ac:chgData name="PALANIAPPAN Devarajan" userId="0ccb0e75-6f62-4860-b5c8-e1d1cc272866" providerId="ADAL" clId="{4531E013-473D-4648-911B-96B8DADA2326}" dt="2024-01-06T12:43:36.046" v="1199" actId="26606"/>
          <ac:spMkLst>
            <pc:docMk/>
            <pc:sldMk cId="358269774" sldId="340"/>
            <ac:spMk id="13" creationId="{DAAE4CDD-124C-4DCF-9584-B6033B545DD5}"/>
          </ac:spMkLst>
        </pc:spChg>
        <pc:spChg chg="add del">
          <ac:chgData name="PALANIAPPAN Devarajan" userId="0ccb0e75-6f62-4860-b5c8-e1d1cc272866" providerId="ADAL" clId="{4531E013-473D-4648-911B-96B8DADA2326}" dt="2024-01-06T12:43:36.046" v="1199" actId="26606"/>
          <ac:spMkLst>
            <pc:docMk/>
            <pc:sldMk cId="358269774" sldId="340"/>
            <ac:spMk id="15" creationId="{081E4A58-353D-44AE-B2FC-2A74E2E400F7}"/>
          </ac:spMkLst>
        </pc:spChg>
      </pc:sldChg>
      <pc:sldChg chg="addSp delSp modSp new del mod modTransition setBg setClrOvrMap">
        <pc:chgData name="PALANIAPPAN Devarajan" userId="0ccb0e75-6f62-4860-b5c8-e1d1cc272866" providerId="ADAL" clId="{4531E013-473D-4648-911B-96B8DADA2326}" dt="2024-01-17T10:51:12.025" v="3344" actId="2696"/>
        <pc:sldMkLst>
          <pc:docMk/>
          <pc:sldMk cId="265150574" sldId="341"/>
        </pc:sldMkLst>
        <pc:spChg chg="add del mod">
          <ac:chgData name="PALANIAPPAN Devarajan" userId="0ccb0e75-6f62-4860-b5c8-e1d1cc272866" providerId="ADAL" clId="{4531E013-473D-4648-911B-96B8DADA2326}" dt="2024-01-16T09:34:45.485" v="2386" actId="26606"/>
          <ac:spMkLst>
            <pc:docMk/>
            <pc:sldMk cId="265150574" sldId="341"/>
            <ac:spMk id="2" creationId="{505521C0-9806-5D32-1149-CB62029E3551}"/>
          </ac:spMkLst>
        </pc:spChg>
        <pc:spChg chg="add del">
          <ac:chgData name="PALANIAPPAN Devarajan" userId="0ccb0e75-6f62-4860-b5c8-e1d1cc272866" providerId="ADAL" clId="{4531E013-473D-4648-911B-96B8DADA2326}" dt="2024-01-06T13:01:08.181" v="1228" actId="26606"/>
          <ac:spMkLst>
            <pc:docMk/>
            <pc:sldMk cId="265150574" sldId="341"/>
            <ac:spMk id="7" creationId="{9095C1F4-AE7F-44E4-8693-40D3D6831140}"/>
          </ac:spMkLst>
        </pc:spChg>
        <pc:spChg chg="add del">
          <ac:chgData name="PALANIAPPAN Devarajan" userId="0ccb0e75-6f62-4860-b5c8-e1d1cc272866" providerId="ADAL" clId="{4531E013-473D-4648-911B-96B8DADA2326}" dt="2024-01-06T13:01:08.181" v="1228" actId="26606"/>
          <ac:spMkLst>
            <pc:docMk/>
            <pc:sldMk cId="265150574" sldId="341"/>
            <ac:spMk id="13" creationId="{871AEA07-1E14-44B4-8E55-64EF049CD66F}"/>
          </ac:spMkLst>
        </pc:spChg>
        <pc:spChg chg="add del">
          <ac:chgData name="PALANIAPPAN Devarajan" userId="0ccb0e75-6f62-4860-b5c8-e1d1cc272866" providerId="ADAL" clId="{4531E013-473D-4648-911B-96B8DADA2326}" dt="2024-01-06T13:09:23.404" v="1332" actId="26606"/>
          <ac:spMkLst>
            <pc:docMk/>
            <pc:sldMk cId="265150574" sldId="341"/>
            <ac:spMk id="15" creationId="{C4C9F2B0-1044-46EB-8AEB-C3BFFDE6C2CC}"/>
          </ac:spMkLst>
        </pc:spChg>
        <pc:spChg chg="add del">
          <ac:chgData name="PALANIAPPAN Devarajan" userId="0ccb0e75-6f62-4860-b5c8-e1d1cc272866" providerId="ADAL" clId="{4531E013-473D-4648-911B-96B8DADA2326}" dt="2024-01-06T13:09:23.404" v="1332" actId="26606"/>
          <ac:spMkLst>
            <pc:docMk/>
            <pc:sldMk cId="265150574" sldId="341"/>
            <ac:spMk id="16" creationId="{8C790BE2-4E4F-4AAF-81A2-4A6F4885EBE6}"/>
          </ac:spMkLst>
        </pc:spChg>
        <pc:spChg chg="add del">
          <ac:chgData name="PALANIAPPAN Devarajan" userId="0ccb0e75-6f62-4860-b5c8-e1d1cc272866" providerId="ADAL" clId="{4531E013-473D-4648-911B-96B8DADA2326}" dt="2024-01-06T13:09:23.404" v="1332" actId="26606"/>
          <ac:spMkLst>
            <pc:docMk/>
            <pc:sldMk cId="265150574" sldId="341"/>
            <ac:spMk id="17" creationId="{D1B01BE8-EBAB-4286-84CC-EC07C7F957AC}"/>
          </ac:spMkLst>
        </pc:spChg>
        <pc:spChg chg="add del">
          <ac:chgData name="PALANIAPPAN Devarajan" userId="0ccb0e75-6f62-4860-b5c8-e1d1cc272866" providerId="ADAL" clId="{4531E013-473D-4648-911B-96B8DADA2326}" dt="2024-01-06T13:09:23.404" v="1332" actId="26606"/>
          <ac:spMkLst>
            <pc:docMk/>
            <pc:sldMk cId="265150574" sldId="341"/>
            <ac:spMk id="18" creationId="{D28B54C3-B57B-472A-B96E-1FCB67093DC2}"/>
          </ac:spMkLst>
        </pc:spChg>
        <pc:spChg chg="add del">
          <ac:chgData name="PALANIAPPAN Devarajan" userId="0ccb0e75-6f62-4860-b5c8-e1d1cc272866" providerId="ADAL" clId="{4531E013-473D-4648-911B-96B8DADA2326}" dt="2024-01-06T13:09:23.404" v="1332" actId="26606"/>
          <ac:spMkLst>
            <pc:docMk/>
            <pc:sldMk cId="265150574" sldId="341"/>
            <ac:spMk id="19" creationId="{B810725C-984E-4EC2-A5FA-A193878CB858}"/>
          </ac:spMkLst>
        </pc:spChg>
        <pc:spChg chg="add del">
          <ac:chgData name="PALANIAPPAN Devarajan" userId="0ccb0e75-6f62-4860-b5c8-e1d1cc272866" providerId="ADAL" clId="{4531E013-473D-4648-911B-96B8DADA2326}" dt="2024-01-06T13:09:23.404" v="1332" actId="26606"/>
          <ac:spMkLst>
            <pc:docMk/>
            <pc:sldMk cId="265150574" sldId="341"/>
            <ac:spMk id="20" creationId="{ED3707AD-8261-4357-9C64-EEC41E832582}"/>
          </ac:spMkLst>
        </pc:spChg>
        <pc:spChg chg="add del">
          <ac:chgData name="PALANIAPPAN Devarajan" userId="0ccb0e75-6f62-4860-b5c8-e1d1cc272866" providerId="ADAL" clId="{4531E013-473D-4648-911B-96B8DADA2326}" dt="2024-01-06T13:09:23.404" v="1332" actId="26606"/>
          <ac:spMkLst>
            <pc:docMk/>
            <pc:sldMk cId="265150574" sldId="341"/>
            <ac:spMk id="21" creationId="{7DB3C429-F8DA-49B9-AF84-21996FCF78B5}"/>
          </ac:spMkLst>
        </pc:spChg>
        <pc:spChg chg="add del">
          <ac:chgData name="PALANIAPPAN Devarajan" userId="0ccb0e75-6f62-4860-b5c8-e1d1cc272866" providerId="ADAL" clId="{4531E013-473D-4648-911B-96B8DADA2326}" dt="2024-01-06T13:01:44.297" v="1235" actId="26606"/>
          <ac:spMkLst>
            <pc:docMk/>
            <pc:sldMk cId="265150574" sldId="341"/>
            <ac:spMk id="23" creationId="{8C790BE2-4E4F-4AAF-81A2-4A6F4885EBE6}"/>
          </ac:spMkLst>
        </pc:spChg>
        <pc:spChg chg="add del">
          <ac:chgData name="PALANIAPPAN Devarajan" userId="0ccb0e75-6f62-4860-b5c8-e1d1cc272866" providerId="ADAL" clId="{4531E013-473D-4648-911B-96B8DADA2326}" dt="2024-01-06T13:01:44.297" v="1235" actId="26606"/>
          <ac:spMkLst>
            <pc:docMk/>
            <pc:sldMk cId="265150574" sldId="341"/>
            <ac:spMk id="24" creationId="{D28B54C3-B57B-472A-B96E-1FCB67093DC2}"/>
          </ac:spMkLst>
        </pc:spChg>
        <pc:spChg chg="add del">
          <ac:chgData name="PALANIAPPAN Devarajan" userId="0ccb0e75-6f62-4860-b5c8-e1d1cc272866" providerId="ADAL" clId="{4531E013-473D-4648-911B-96B8DADA2326}" dt="2024-01-06T13:01:44.297" v="1235" actId="26606"/>
          <ac:spMkLst>
            <pc:docMk/>
            <pc:sldMk cId="265150574" sldId="341"/>
            <ac:spMk id="25" creationId="{ED3707AD-8261-4357-9C64-EEC41E832582}"/>
          </ac:spMkLst>
        </pc:spChg>
        <pc:spChg chg="add del">
          <ac:chgData name="PALANIAPPAN Devarajan" userId="0ccb0e75-6f62-4860-b5c8-e1d1cc272866" providerId="ADAL" clId="{4531E013-473D-4648-911B-96B8DADA2326}" dt="2024-01-06T13:01:39.248" v="1233" actId="26606"/>
          <ac:spMkLst>
            <pc:docMk/>
            <pc:sldMk cId="265150574" sldId="341"/>
            <ac:spMk id="26" creationId="{0E30439A-8A5B-46EC-8283-9B6B031D40D0}"/>
          </ac:spMkLst>
        </pc:spChg>
        <pc:spChg chg="add del">
          <ac:chgData name="PALANIAPPAN Devarajan" userId="0ccb0e75-6f62-4860-b5c8-e1d1cc272866" providerId="ADAL" clId="{4531E013-473D-4648-911B-96B8DADA2326}" dt="2024-01-06T13:01:44.297" v="1235" actId="26606"/>
          <ac:spMkLst>
            <pc:docMk/>
            <pc:sldMk cId="265150574" sldId="341"/>
            <ac:spMk id="27" creationId="{7DB3C429-F8DA-49B9-AF84-21996FCF78B5}"/>
          </ac:spMkLst>
        </pc:spChg>
        <pc:spChg chg="add del">
          <ac:chgData name="PALANIAPPAN Devarajan" userId="0ccb0e75-6f62-4860-b5c8-e1d1cc272866" providerId="ADAL" clId="{4531E013-473D-4648-911B-96B8DADA2326}" dt="2024-01-06T13:01:39.248" v="1233" actId="26606"/>
          <ac:spMkLst>
            <pc:docMk/>
            <pc:sldMk cId="265150574" sldId="341"/>
            <ac:spMk id="28" creationId="{5CEAD642-85CF-4750-8432-7C80C901F001}"/>
          </ac:spMkLst>
        </pc:spChg>
        <pc:spChg chg="add del">
          <ac:chgData name="PALANIAPPAN Devarajan" userId="0ccb0e75-6f62-4860-b5c8-e1d1cc272866" providerId="ADAL" clId="{4531E013-473D-4648-911B-96B8DADA2326}" dt="2024-01-06T13:01:44.297" v="1235" actId="26606"/>
          <ac:spMkLst>
            <pc:docMk/>
            <pc:sldMk cId="265150574" sldId="341"/>
            <ac:spMk id="29" creationId="{C4C9F2B0-1044-46EB-8AEB-C3BFFDE6C2CC}"/>
          </ac:spMkLst>
        </pc:spChg>
        <pc:spChg chg="add del">
          <ac:chgData name="PALANIAPPAN Devarajan" userId="0ccb0e75-6f62-4860-b5c8-e1d1cc272866" providerId="ADAL" clId="{4531E013-473D-4648-911B-96B8DADA2326}" dt="2024-01-06T13:01:39.248" v="1233" actId="26606"/>
          <ac:spMkLst>
            <pc:docMk/>
            <pc:sldMk cId="265150574" sldId="341"/>
            <ac:spMk id="30" creationId="{FA33EEAE-15D5-4119-8C1E-89D943F911EF}"/>
          </ac:spMkLst>
        </pc:spChg>
        <pc:spChg chg="add del">
          <ac:chgData name="PALANIAPPAN Devarajan" userId="0ccb0e75-6f62-4860-b5c8-e1d1cc272866" providerId="ADAL" clId="{4531E013-473D-4648-911B-96B8DADA2326}" dt="2024-01-06T13:01:44.297" v="1235" actId="26606"/>
          <ac:spMkLst>
            <pc:docMk/>
            <pc:sldMk cId="265150574" sldId="341"/>
            <ac:spMk id="31" creationId="{D1B01BE8-EBAB-4286-84CC-EC07C7F957AC}"/>
          </ac:spMkLst>
        </pc:spChg>
        <pc:spChg chg="add del">
          <ac:chgData name="PALANIAPPAN Devarajan" userId="0ccb0e75-6f62-4860-b5c8-e1d1cc272866" providerId="ADAL" clId="{4531E013-473D-4648-911B-96B8DADA2326}" dt="2024-01-06T13:01:39.248" v="1233" actId="26606"/>
          <ac:spMkLst>
            <pc:docMk/>
            <pc:sldMk cId="265150574" sldId="341"/>
            <ac:spMk id="32" creationId="{730D8B3B-9B80-4025-B934-26DC7D7CD231}"/>
          </ac:spMkLst>
        </pc:spChg>
        <pc:spChg chg="add del">
          <ac:chgData name="PALANIAPPAN Devarajan" userId="0ccb0e75-6f62-4860-b5c8-e1d1cc272866" providerId="ADAL" clId="{4531E013-473D-4648-911B-96B8DADA2326}" dt="2024-01-06T13:01:44.297" v="1235" actId="26606"/>
          <ac:spMkLst>
            <pc:docMk/>
            <pc:sldMk cId="265150574" sldId="341"/>
            <ac:spMk id="33" creationId="{B810725C-984E-4EC2-A5FA-A193878CB858}"/>
          </ac:spMkLst>
        </pc:spChg>
        <pc:spChg chg="add del">
          <ac:chgData name="PALANIAPPAN Devarajan" userId="0ccb0e75-6f62-4860-b5c8-e1d1cc272866" providerId="ADAL" clId="{4531E013-473D-4648-911B-96B8DADA2326}" dt="2024-01-06T13:01:39.248" v="1233" actId="26606"/>
          <ac:spMkLst>
            <pc:docMk/>
            <pc:sldMk cId="265150574" sldId="341"/>
            <ac:spMk id="34" creationId="{B5A1B09C-1565-46F8-B70F-621C5EB48A09}"/>
          </ac:spMkLst>
        </pc:spChg>
        <pc:spChg chg="add del">
          <ac:chgData name="PALANIAPPAN Devarajan" userId="0ccb0e75-6f62-4860-b5c8-e1d1cc272866" providerId="ADAL" clId="{4531E013-473D-4648-911B-96B8DADA2326}" dt="2024-01-06T13:01:45.178" v="1237" actId="26606"/>
          <ac:spMkLst>
            <pc:docMk/>
            <pc:sldMk cId="265150574" sldId="341"/>
            <ac:spMk id="35" creationId="{6F5A5072-7B47-4D32-B52A-4EBBF590B8A5}"/>
          </ac:spMkLst>
        </pc:spChg>
        <pc:spChg chg="add del">
          <ac:chgData name="PALANIAPPAN Devarajan" userId="0ccb0e75-6f62-4860-b5c8-e1d1cc272866" providerId="ADAL" clId="{4531E013-473D-4648-911B-96B8DADA2326}" dt="2024-01-06T13:01:39.248" v="1233" actId="26606"/>
          <ac:spMkLst>
            <pc:docMk/>
            <pc:sldMk cId="265150574" sldId="341"/>
            <ac:spMk id="36" creationId="{8C516CC8-80AC-446C-A56E-9F54B7210402}"/>
          </ac:spMkLst>
        </pc:spChg>
        <pc:spChg chg="add del">
          <ac:chgData name="PALANIAPPAN Devarajan" userId="0ccb0e75-6f62-4860-b5c8-e1d1cc272866" providerId="ADAL" clId="{4531E013-473D-4648-911B-96B8DADA2326}" dt="2024-01-06T13:01:45.178" v="1237" actId="26606"/>
          <ac:spMkLst>
            <pc:docMk/>
            <pc:sldMk cId="265150574" sldId="341"/>
            <ac:spMk id="37" creationId="{9715DAF0-AE1B-46C9-8A6B-DB2AA05AB91D}"/>
          </ac:spMkLst>
        </pc:spChg>
        <pc:spChg chg="add del">
          <ac:chgData name="PALANIAPPAN Devarajan" userId="0ccb0e75-6f62-4860-b5c8-e1d1cc272866" providerId="ADAL" clId="{4531E013-473D-4648-911B-96B8DADA2326}" dt="2024-01-06T13:01:39.248" v="1233" actId="26606"/>
          <ac:spMkLst>
            <pc:docMk/>
            <pc:sldMk cId="265150574" sldId="341"/>
            <ac:spMk id="38" creationId="{53947E58-F088-49F1-A3D1-DEA690192E84}"/>
          </ac:spMkLst>
        </pc:spChg>
        <pc:spChg chg="add del">
          <ac:chgData name="PALANIAPPAN Devarajan" userId="0ccb0e75-6f62-4860-b5c8-e1d1cc272866" providerId="ADAL" clId="{4531E013-473D-4648-911B-96B8DADA2326}" dt="2024-01-06T13:01:45.178" v="1237" actId="26606"/>
          <ac:spMkLst>
            <pc:docMk/>
            <pc:sldMk cId="265150574" sldId="341"/>
            <ac:spMk id="39" creationId="{6016219D-510E-4184-9090-6D5578A87BD1}"/>
          </ac:spMkLst>
        </pc:spChg>
        <pc:spChg chg="add del">
          <ac:chgData name="PALANIAPPAN Devarajan" userId="0ccb0e75-6f62-4860-b5c8-e1d1cc272866" providerId="ADAL" clId="{4531E013-473D-4648-911B-96B8DADA2326}" dt="2024-01-06T13:01:45.178" v="1237" actId="26606"/>
          <ac:spMkLst>
            <pc:docMk/>
            <pc:sldMk cId="265150574" sldId="341"/>
            <ac:spMk id="40" creationId="{AFF4A713-7B75-4B21-90D7-5AB19547C728}"/>
          </ac:spMkLst>
        </pc:spChg>
        <pc:spChg chg="add del">
          <ac:chgData name="PALANIAPPAN Devarajan" userId="0ccb0e75-6f62-4860-b5c8-e1d1cc272866" providerId="ADAL" clId="{4531E013-473D-4648-911B-96B8DADA2326}" dt="2024-01-06T13:01:45.178" v="1237" actId="26606"/>
          <ac:spMkLst>
            <pc:docMk/>
            <pc:sldMk cId="265150574" sldId="341"/>
            <ac:spMk id="41" creationId="{DC631C0B-6DA6-4E57-8231-CE32B3434A7E}"/>
          </ac:spMkLst>
        </pc:spChg>
        <pc:spChg chg="add del">
          <ac:chgData name="PALANIAPPAN Devarajan" userId="0ccb0e75-6f62-4860-b5c8-e1d1cc272866" providerId="ADAL" clId="{4531E013-473D-4648-911B-96B8DADA2326}" dt="2024-01-06T13:01:45.178" v="1237" actId="26606"/>
          <ac:spMkLst>
            <pc:docMk/>
            <pc:sldMk cId="265150574" sldId="341"/>
            <ac:spMk id="42" creationId="{C29501E6-A978-4A61-9689-9085AF97A53A}"/>
          </ac:spMkLst>
        </pc:spChg>
        <pc:spChg chg="add del">
          <ac:chgData name="PALANIAPPAN Devarajan" userId="0ccb0e75-6f62-4860-b5c8-e1d1cc272866" providerId="ADAL" clId="{4531E013-473D-4648-911B-96B8DADA2326}" dt="2024-01-06T13:02:37.306" v="1245" actId="26606"/>
          <ac:spMkLst>
            <pc:docMk/>
            <pc:sldMk cId="265150574" sldId="341"/>
            <ac:spMk id="43" creationId="{66B332A4-D438-4773-A77F-5ED49A448D9D}"/>
          </ac:spMkLst>
        </pc:spChg>
        <pc:spChg chg="add del">
          <ac:chgData name="PALANIAPPAN Devarajan" userId="0ccb0e75-6f62-4860-b5c8-e1d1cc272866" providerId="ADAL" clId="{4531E013-473D-4648-911B-96B8DADA2326}" dt="2024-01-06T13:02:37.306" v="1245" actId="26606"/>
          <ac:spMkLst>
            <pc:docMk/>
            <pc:sldMk cId="265150574" sldId="341"/>
            <ac:spMk id="44" creationId="{DF9AD32D-FF05-44F4-BD4D-9CEE89B71EB9}"/>
          </ac:spMkLst>
        </pc:spChg>
        <pc:spChg chg="add del">
          <ac:chgData name="PALANIAPPAN Devarajan" userId="0ccb0e75-6f62-4860-b5c8-e1d1cc272866" providerId="ADAL" clId="{4531E013-473D-4648-911B-96B8DADA2326}" dt="2024-01-06T13:08:32.657" v="1331" actId="26606"/>
          <ac:spMkLst>
            <pc:docMk/>
            <pc:sldMk cId="265150574" sldId="341"/>
            <ac:spMk id="45" creationId="{66B332A4-D438-4773-A77F-5ED49A448D9D}"/>
          </ac:spMkLst>
        </pc:spChg>
        <pc:spChg chg="add del">
          <ac:chgData name="PALANIAPPAN Devarajan" userId="0ccb0e75-6f62-4860-b5c8-e1d1cc272866" providerId="ADAL" clId="{4531E013-473D-4648-911B-96B8DADA2326}" dt="2024-01-06T13:02:40.814" v="1247" actId="26606"/>
          <ac:spMkLst>
            <pc:docMk/>
            <pc:sldMk cId="265150574" sldId="341"/>
            <ac:spMk id="46" creationId="{8C790BE2-4E4F-4AAF-81A2-4A6F4885EBE6}"/>
          </ac:spMkLst>
        </pc:spChg>
        <pc:spChg chg="add del">
          <ac:chgData name="PALANIAPPAN Devarajan" userId="0ccb0e75-6f62-4860-b5c8-e1d1cc272866" providerId="ADAL" clId="{4531E013-473D-4648-911B-96B8DADA2326}" dt="2024-01-06T13:02:40.814" v="1247" actId="26606"/>
          <ac:spMkLst>
            <pc:docMk/>
            <pc:sldMk cId="265150574" sldId="341"/>
            <ac:spMk id="47" creationId="{D28B54C3-B57B-472A-B96E-1FCB67093DC2}"/>
          </ac:spMkLst>
        </pc:spChg>
        <pc:spChg chg="add del">
          <ac:chgData name="PALANIAPPAN Devarajan" userId="0ccb0e75-6f62-4860-b5c8-e1d1cc272866" providerId="ADAL" clId="{4531E013-473D-4648-911B-96B8DADA2326}" dt="2024-01-06T13:02:40.814" v="1247" actId="26606"/>
          <ac:spMkLst>
            <pc:docMk/>
            <pc:sldMk cId="265150574" sldId="341"/>
            <ac:spMk id="48" creationId="{ED3707AD-8261-4357-9C64-EEC41E832582}"/>
          </ac:spMkLst>
        </pc:spChg>
        <pc:spChg chg="add del">
          <ac:chgData name="PALANIAPPAN Devarajan" userId="0ccb0e75-6f62-4860-b5c8-e1d1cc272866" providerId="ADAL" clId="{4531E013-473D-4648-911B-96B8DADA2326}" dt="2024-01-06T13:02:40.814" v="1247" actId="26606"/>
          <ac:spMkLst>
            <pc:docMk/>
            <pc:sldMk cId="265150574" sldId="341"/>
            <ac:spMk id="49" creationId="{7DB3C429-F8DA-49B9-AF84-21996FCF78B5}"/>
          </ac:spMkLst>
        </pc:spChg>
        <pc:spChg chg="add del">
          <ac:chgData name="PALANIAPPAN Devarajan" userId="0ccb0e75-6f62-4860-b5c8-e1d1cc272866" providerId="ADAL" clId="{4531E013-473D-4648-911B-96B8DADA2326}" dt="2024-01-06T13:02:40.814" v="1247" actId="26606"/>
          <ac:spMkLst>
            <pc:docMk/>
            <pc:sldMk cId="265150574" sldId="341"/>
            <ac:spMk id="50" creationId="{C4C9F2B0-1044-46EB-8AEB-C3BFFDE6C2CC}"/>
          </ac:spMkLst>
        </pc:spChg>
        <pc:spChg chg="add del">
          <ac:chgData name="PALANIAPPAN Devarajan" userId="0ccb0e75-6f62-4860-b5c8-e1d1cc272866" providerId="ADAL" clId="{4531E013-473D-4648-911B-96B8DADA2326}" dt="2024-01-06T13:02:40.814" v="1247" actId="26606"/>
          <ac:spMkLst>
            <pc:docMk/>
            <pc:sldMk cId="265150574" sldId="341"/>
            <ac:spMk id="51" creationId="{D1B01BE8-EBAB-4286-84CC-EC07C7F957AC}"/>
          </ac:spMkLst>
        </pc:spChg>
        <pc:spChg chg="add del">
          <ac:chgData name="PALANIAPPAN Devarajan" userId="0ccb0e75-6f62-4860-b5c8-e1d1cc272866" providerId="ADAL" clId="{4531E013-473D-4648-911B-96B8DADA2326}" dt="2024-01-06T13:02:40.814" v="1247" actId="26606"/>
          <ac:spMkLst>
            <pc:docMk/>
            <pc:sldMk cId="265150574" sldId="341"/>
            <ac:spMk id="52" creationId="{B810725C-984E-4EC2-A5FA-A193878CB858}"/>
          </ac:spMkLst>
        </pc:spChg>
        <pc:spChg chg="add del">
          <ac:chgData name="PALANIAPPAN Devarajan" userId="0ccb0e75-6f62-4860-b5c8-e1d1cc272866" providerId="ADAL" clId="{4531E013-473D-4648-911B-96B8DADA2326}" dt="2024-01-06T13:08:32.657" v="1331" actId="26606"/>
          <ac:spMkLst>
            <pc:docMk/>
            <pc:sldMk cId="265150574" sldId="341"/>
            <ac:spMk id="53" creationId="{DF9AD32D-FF05-44F4-BD4D-9CEE89B71EB9}"/>
          </ac:spMkLst>
        </pc:spChg>
        <pc:spChg chg="add del">
          <ac:chgData name="PALANIAPPAN Devarajan" userId="0ccb0e75-6f62-4860-b5c8-e1d1cc272866" providerId="ADAL" clId="{4531E013-473D-4648-911B-96B8DADA2326}" dt="2024-01-06T13:05:42.188" v="1280" actId="26606"/>
          <ac:spMkLst>
            <pc:docMk/>
            <pc:sldMk cId="265150574" sldId="341"/>
            <ac:spMk id="54" creationId="{66B332A4-D438-4773-A77F-5ED49A448D9D}"/>
          </ac:spMkLst>
        </pc:spChg>
        <pc:spChg chg="add del">
          <ac:chgData name="PALANIAPPAN Devarajan" userId="0ccb0e75-6f62-4860-b5c8-e1d1cc272866" providerId="ADAL" clId="{4531E013-473D-4648-911B-96B8DADA2326}" dt="2024-01-06T13:05:42.188" v="1280" actId="26606"/>
          <ac:spMkLst>
            <pc:docMk/>
            <pc:sldMk cId="265150574" sldId="341"/>
            <ac:spMk id="55" creationId="{DF9AD32D-FF05-44F4-BD4D-9CEE89B71EB9}"/>
          </ac:spMkLst>
        </pc:spChg>
        <pc:spChg chg="add del">
          <ac:chgData name="PALANIAPPAN Devarajan" userId="0ccb0e75-6f62-4860-b5c8-e1d1cc272866" providerId="ADAL" clId="{4531E013-473D-4648-911B-96B8DADA2326}" dt="2024-01-16T09:34:45.485" v="2386" actId="26606"/>
          <ac:spMkLst>
            <pc:docMk/>
            <pc:sldMk cId="265150574" sldId="341"/>
            <ac:spMk id="56" creationId="{66B332A4-D438-4773-A77F-5ED49A448D9D}"/>
          </ac:spMkLst>
        </pc:spChg>
        <pc:spChg chg="add del">
          <ac:chgData name="PALANIAPPAN Devarajan" userId="0ccb0e75-6f62-4860-b5c8-e1d1cc272866" providerId="ADAL" clId="{4531E013-473D-4648-911B-96B8DADA2326}" dt="2024-01-16T09:34:45.485" v="2386" actId="26606"/>
          <ac:spMkLst>
            <pc:docMk/>
            <pc:sldMk cId="265150574" sldId="341"/>
            <ac:spMk id="57" creationId="{DF9AD32D-FF05-44F4-BD4D-9CEE89B71EB9}"/>
          </ac:spMkLst>
        </pc:spChg>
        <pc:spChg chg="add del">
          <ac:chgData name="PALANIAPPAN Devarajan" userId="0ccb0e75-6f62-4860-b5c8-e1d1cc272866" providerId="ADAL" clId="{4531E013-473D-4648-911B-96B8DADA2326}" dt="2024-01-16T09:29:57.622" v="2384" actId="26606"/>
          <ac:spMkLst>
            <pc:docMk/>
            <pc:sldMk cId="265150574" sldId="341"/>
            <ac:spMk id="59" creationId="{9095C1F4-AE7F-44E4-8693-40D3D6831140}"/>
          </ac:spMkLst>
        </pc:spChg>
        <pc:spChg chg="add del">
          <ac:chgData name="PALANIAPPAN Devarajan" userId="0ccb0e75-6f62-4860-b5c8-e1d1cc272866" providerId="ADAL" clId="{4531E013-473D-4648-911B-96B8DADA2326}" dt="2024-01-06T13:05:41.716" v="1279" actId="26606"/>
          <ac:spMkLst>
            <pc:docMk/>
            <pc:sldMk cId="265150574" sldId="341"/>
            <ac:spMk id="60" creationId="{787F4F1C-8D3D-4EC1-B72D-A0470A5A08B8}"/>
          </ac:spMkLst>
        </pc:spChg>
        <pc:spChg chg="add del">
          <ac:chgData name="PALANIAPPAN Devarajan" userId="0ccb0e75-6f62-4860-b5c8-e1d1cc272866" providerId="ADAL" clId="{4531E013-473D-4648-911B-96B8DADA2326}" dt="2024-01-16T09:34:45.485" v="2386" actId="26606"/>
          <ac:spMkLst>
            <pc:docMk/>
            <pc:sldMk cId="265150574" sldId="341"/>
            <ac:spMk id="61" creationId="{FFD48BC7-DC40-47DE-87EE-9F4B6ECB9ABB}"/>
          </ac:spMkLst>
        </pc:spChg>
        <pc:spChg chg="add del">
          <ac:chgData name="PALANIAPPAN Devarajan" userId="0ccb0e75-6f62-4860-b5c8-e1d1cc272866" providerId="ADAL" clId="{4531E013-473D-4648-911B-96B8DADA2326}" dt="2024-01-16T09:34:45.485" v="2386" actId="26606"/>
          <ac:spMkLst>
            <pc:docMk/>
            <pc:sldMk cId="265150574" sldId="341"/>
            <ac:spMk id="63" creationId="{E502BBC7-2C76-46F3-BC24-5985BC13DB88}"/>
          </ac:spMkLst>
        </pc:spChg>
        <pc:spChg chg="add del">
          <ac:chgData name="PALANIAPPAN Devarajan" userId="0ccb0e75-6f62-4860-b5c8-e1d1cc272866" providerId="ADAL" clId="{4531E013-473D-4648-911B-96B8DADA2326}" dt="2024-01-16T09:34:45.485" v="2386" actId="26606"/>
          <ac:spMkLst>
            <pc:docMk/>
            <pc:sldMk cId="265150574" sldId="341"/>
            <ac:spMk id="65" creationId="{C7F28D52-2A5F-4D23-81AE-7CB8B591C7AF}"/>
          </ac:spMkLst>
        </pc:spChg>
        <pc:spChg chg="add del">
          <ac:chgData name="PALANIAPPAN Devarajan" userId="0ccb0e75-6f62-4860-b5c8-e1d1cc272866" providerId="ADAL" clId="{4531E013-473D-4648-911B-96B8DADA2326}" dt="2024-01-16T09:34:45.485" v="2386" actId="26606"/>
          <ac:spMkLst>
            <pc:docMk/>
            <pc:sldMk cId="265150574" sldId="341"/>
            <ac:spMk id="67" creationId="{3629484E-3792-4B3D-89AD-7C8A1ED0E0D4}"/>
          </ac:spMkLst>
        </pc:spChg>
        <pc:spChg chg="add del">
          <ac:chgData name="PALANIAPPAN Devarajan" userId="0ccb0e75-6f62-4860-b5c8-e1d1cc272866" providerId="ADAL" clId="{4531E013-473D-4648-911B-96B8DADA2326}" dt="2024-01-16T09:29:57.622" v="2384" actId="26606"/>
          <ac:spMkLst>
            <pc:docMk/>
            <pc:sldMk cId="265150574" sldId="341"/>
            <ac:spMk id="68" creationId="{871AEA07-1E14-44B4-8E55-64EF049CD66F}"/>
          </ac:spMkLst>
        </pc:spChg>
        <pc:spChg chg="add del">
          <ac:chgData name="PALANIAPPAN Devarajan" userId="0ccb0e75-6f62-4860-b5c8-e1d1cc272866" providerId="ADAL" clId="{4531E013-473D-4648-911B-96B8DADA2326}" dt="2024-01-06T13:04:13.383" v="1255" actId="26606"/>
          <ac:spMkLst>
            <pc:docMk/>
            <pc:sldMk cId="265150574" sldId="341"/>
            <ac:spMk id="73" creationId="{66B332A4-D438-4773-A77F-5ED49A448D9D}"/>
          </ac:spMkLst>
        </pc:spChg>
        <pc:spChg chg="add del">
          <ac:chgData name="PALANIAPPAN Devarajan" userId="0ccb0e75-6f62-4860-b5c8-e1d1cc272866" providerId="ADAL" clId="{4531E013-473D-4648-911B-96B8DADA2326}" dt="2024-01-06T13:04:13.383" v="1255" actId="26606"/>
          <ac:spMkLst>
            <pc:docMk/>
            <pc:sldMk cId="265150574" sldId="341"/>
            <ac:spMk id="75" creationId="{DF9AD32D-FF05-44F4-BD4D-9CEE89B71EB9}"/>
          </ac:spMkLst>
        </pc:spChg>
        <pc:spChg chg="add del">
          <ac:chgData name="PALANIAPPAN Devarajan" userId="0ccb0e75-6f62-4860-b5c8-e1d1cc272866" providerId="ADAL" clId="{4531E013-473D-4648-911B-96B8DADA2326}" dt="2024-01-06T13:05:40.789" v="1277" actId="26606"/>
          <ac:spMkLst>
            <pc:docMk/>
            <pc:sldMk cId="265150574" sldId="341"/>
            <ac:spMk id="79" creationId="{66B332A4-D438-4773-A77F-5ED49A448D9D}"/>
          </ac:spMkLst>
        </pc:spChg>
        <pc:spChg chg="add del">
          <ac:chgData name="PALANIAPPAN Devarajan" userId="0ccb0e75-6f62-4860-b5c8-e1d1cc272866" providerId="ADAL" clId="{4531E013-473D-4648-911B-96B8DADA2326}" dt="2024-01-06T13:05:40.789" v="1277" actId="26606"/>
          <ac:spMkLst>
            <pc:docMk/>
            <pc:sldMk cId="265150574" sldId="341"/>
            <ac:spMk id="80" creationId="{DF9AD32D-FF05-44F4-BD4D-9CEE89B71EB9}"/>
          </ac:spMkLst>
        </pc:spChg>
        <pc:spChg chg="add del">
          <ac:chgData name="PALANIAPPAN Devarajan" userId="0ccb0e75-6f62-4860-b5c8-e1d1cc272866" providerId="ADAL" clId="{4531E013-473D-4648-911B-96B8DADA2326}" dt="2024-01-06T13:05:22.696" v="1269" actId="26606"/>
          <ac:spMkLst>
            <pc:docMk/>
            <pc:sldMk cId="265150574" sldId="341"/>
            <ac:spMk id="85" creationId="{577D6B2E-37A3-429E-A37C-F30ED6487282}"/>
          </ac:spMkLst>
        </pc:spChg>
        <pc:spChg chg="add del">
          <ac:chgData name="PALANIAPPAN Devarajan" userId="0ccb0e75-6f62-4860-b5c8-e1d1cc272866" providerId="ADAL" clId="{4531E013-473D-4648-911B-96B8DADA2326}" dt="2024-01-06T13:05:22.696" v="1269" actId="26606"/>
          <ac:spMkLst>
            <pc:docMk/>
            <pc:sldMk cId="265150574" sldId="341"/>
            <ac:spMk id="87" creationId="{5CEAD642-85CF-4750-8432-7C80C901F001}"/>
          </ac:spMkLst>
        </pc:spChg>
        <pc:spChg chg="add del">
          <ac:chgData name="PALANIAPPAN Devarajan" userId="0ccb0e75-6f62-4860-b5c8-e1d1cc272866" providerId="ADAL" clId="{4531E013-473D-4648-911B-96B8DADA2326}" dt="2024-01-06T13:05:22.696" v="1269" actId="26606"/>
          <ac:spMkLst>
            <pc:docMk/>
            <pc:sldMk cId="265150574" sldId="341"/>
            <ac:spMk id="89" creationId="{FA33EEAE-15D5-4119-8C1E-89D943F911EF}"/>
          </ac:spMkLst>
        </pc:spChg>
        <pc:spChg chg="add del">
          <ac:chgData name="PALANIAPPAN Devarajan" userId="0ccb0e75-6f62-4860-b5c8-e1d1cc272866" providerId="ADAL" clId="{4531E013-473D-4648-911B-96B8DADA2326}" dt="2024-01-06T13:05:22.696" v="1269" actId="26606"/>
          <ac:spMkLst>
            <pc:docMk/>
            <pc:sldMk cId="265150574" sldId="341"/>
            <ac:spMk id="91" creationId="{730D8B3B-9B80-4025-B934-26DC7D7CD231}"/>
          </ac:spMkLst>
        </pc:spChg>
        <pc:spChg chg="add del">
          <ac:chgData name="PALANIAPPAN Devarajan" userId="0ccb0e75-6f62-4860-b5c8-e1d1cc272866" providerId="ADAL" clId="{4531E013-473D-4648-911B-96B8DADA2326}" dt="2024-01-06T13:05:22.696" v="1269" actId="26606"/>
          <ac:spMkLst>
            <pc:docMk/>
            <pc:sldMk cId="265150574" sldId="341"/>
            <ac:spMk id="93" creationId="{1064D5D5-227B-4F66-9AEA-46F570E793BD}"/>
          </ac:spMkLst>
        </pc:spChg>
        <pc:spChg chg="add del">
          <ac:chgData name="PALANIAPPAN Devarajan" userId="0ccb0e75-6f62-4860-b5c8-e1d1cc272866" providerId="ADAL" clId="{4531E013-473D-4648-911B-96B8DADA2326}" dt="2024-01-06T13:05:22.696" v="1269" actId="26606"/>
          <ac:spMkLst>
            <pc:docMk/>
            <pc:sldMk cId="265150574" sldId="341"/>
            <ac:spMk id="95" creationId="{646B67A4-D328-4747-A82B-65E84FA46368}"/>
          </ac:spMkLst>
        </pc:spChg>
        <pc:spChg chg="add del">
          <ac:chgData name="PALANIAPPAN Devarajan" userId="0ccb0e75-6f62-4860-b5c8-e1d1cc272866" providerId="ADAL" clId="{4531E013-473D-4648-911B-96B8DADA2326}" dt="2024-01-06T13:05:22.696" v="1269" actId="26606"/>
          <ac:spMkLst>
            <pc:docMk/>
            <pc:sldMk cId="265150574" sldId="341"/>
            <ac:spMk id="97" creationId="{B5A1B09C-1565-46F8-B70F-621C5EB48A09}"/>
          </ac:spMkLst>
        </pc:spChg>
        <pc:spChg chg="add del">
          <ac:chgData name="PALANIAPPAN Devarajan" userId="0ccb0e75-6f62-4860-b5c8-e1d1cc272866" providerId="ADAL" clId="{4531E013-473D-4648-911B-96B8DADA2326}" dt="2024-01-06T13:05:22.696" v="1269" actId="26606"/>
          <ac:spMkLst>
            <pc:docMk/>
            <pc:sldMk cId="265150574" sldId="341"/>
            <ac:spMk id="99" creationId="{8C516CC8-80AC-446C-A56E-9F54B7210402}"/>
          </ac:spMkLst>
        </pc:spChg>
        <pc:grpChg chg="add del">
          <ac:chgData name="PALANIAPPAN Devarajan" userId="0ccb0e75-6f62-4860-b5c8-e1d1cc272866" providerId="ADAL" clId="{4531E013-473D-4648-911B-96B8DADA2326}" dt="2024-01-06T13:01:08.181" v="1228" actId="26606"/>
          <ac:grpSpMkLst>
            <pc:docMk/>
            <pc:sldMk cId="265150574" sldId="341"/>
            <ac:grpSpMk id="9" creationId="{8734DDD3-F723-4DD3-8ABE-EC0B2AC87D74}"/>
          </ac:grpSpMkLst>
        </pc:grpChg>
        <pc:grpChg chg="add del">
          <ac:chgData name="PALANIAPPAN Devarajan" userId="0ccb0e75-6f62-4860-b5c8-e1d1cc272866" providerId="ADAL" clId="{4531E013-473D-4648-911B-96B8DADA2326}" dt="2024-01-06T13:05:41.716" v="1279" actId="26606"/>
          <ac:grpSpMkLst>
            <pc:docMk/>
            <pc:sldMk cId="265150574" sldId="341"/>
            <ac:grpSpMk id="62" creationId="{D1E3DD61-64DB-46AD-B249-E273CD86B051}"/>
          </ac:grpSpMkLst>
        </pc:grpChg>
        <pc:grpChg chg="add del">
          <ac:chgData name="PALANIAPPAN Devarajan" userId="0ccb0e75-6f62-4860-b5c8-e1d1cc272866" providerId="ADAL" clId="{4531E013-473D-4648-911B-96B8DADA2326}" dt="2024-01-16T09:29:57.622" v="2384" actId="26606"/>
          <ac:grpSpMkLst>
            <pc:docMk/>
            <pc:sldMk cId="265150574" sldId="341"/>
            <ac:grpSpMk id="64" creationId="{8734DDD3-F723-4DD3-8ABE-EC0B2AC87D74}"/>
          </ac:grpSpMkLst>
        </pc:grpChg>
        <pc:cxnChg chg="add del">
          <ac:chgData name="PALANIAPPAN Devarajan" userId="0ccb0e75-6f62-4860-b5c8-e1d1cc272866" providerId="ADAL" clId="{4531E013-473D-4648-911B-96B8DADA2326}" dt="2024-01-06T13:04:17.690" v="1257" actId="26606"/>
          <ac:cxnSpMkLst>
            <pc:docMk/>
            <pc:sldMk cId="265150574" sldId="341"/>
            <ac:cxnSpMk id="77" creationId="{83EBDB16-FE8F-484A-2082-C39221FED34A}"/>
          </ac:cxnSpMkLst>
        </pc:cxnChg>
      </pc:sldChg>
      <pc:sldChg chg="addSp delSp modSp new del mod setBg">
        <pc:chgData name="PALANIAPPAN Devarajan" userId="0ccb0e75-6f62-4860-b5c8-e1d1cc272866" providerId="ADAL" clId="{4531E013-473D-4648-911B-96B8DADA2326}" dt="2024-01-06T13:15:21.474" v="1356" actId="2696"/>
        <pc:sldMkLst>
          <pc:docMk/>
          <pc:sldMk cId="328040816" sldId="342"/>
        </pc:sldMkLst>
        <pc:spChg chg="add del">
          <ac:chgData name="PALANIAPPAN Devarajan" userId="0ccb0e75-6f62-4860-b5c8-e1d1cc272866" providerId="ADAL" clId="{4531E013-473D-4648-911B-96B8DADA2326}" dt="2024-01-06T13:14:16.366" v="1348" actId="26606"/>
          <ac:spMkLst>
            <pc:docMk/>
            <pc:sldMk cId="328040816" sldId="342"/>
            <ac:spMk id="7" creationId="{42A4FC2C-047E-45A5-965D-8E1E3BF09BC6}"/>
          </ac:spMkLst>
        </pc:spChg>
        <pc:spChg chg="add del">
          <ac:chgData name="PALANIAPPAN Devarajan" userId="0ccb0e75-6f62-4860-b5c8-e1d1cc272866" providerId="ADAL" clId="{4531E013-473D-4648-911B-96B8DADA2326}" dt="2024-01-06T13:14:19.413" v="1350" actId="26606"/>
          <ac:spMkLst>
            <pc:docMk/>
            <pc:sldMk cId="328040816" sldId="342"/>
            <ac:spMk id="9" creationId="{E2384209-CB15-4CDF-9D31-C44FD9A3F20D}"/>
          </ac:spMkLst>
        </pc:spChg>
        <pc:spChg chg="add del">
          <ac:chgData name="PALANIAPPAN Devarajan" userId="0ccb0e75-6f62-4860-b5c8-e1d1cc272866" providerId="ADAL" clId="{4531E013-473D-4648-911B-96B8DADA2326}" dt="2024-01-06T13:14:19.413" v="1350" actId="26606"/>
          <ac:spMkLst>
            <pc:docMk/>
            <pc:sldMk cId="328040816" sldId="342"/>
            <ac:spMk id="10" creationId="{AB8C311F-7253-4AED-9701-7FC0708C41C7}"/>
          </ac:spMkLst>
        </pc:spChg>
        <pc:spChg chg="add del">
          <ac:chgData name="PALANIAPPAN Devarajan" userId="0ccb0e75-6f62-4860-b5c8-e1d1cc272866" providerId="ADAL" clId="{4531E013-473D-4648-911B-96B8DADA2326}" dt="2024-01-06T13:14:19.413" v="1350" actId="26606"/>
          <ac:spMkLst>
            <pc:docMk/>
            <pc:sldMk cId="328040816" sldId="342"/>
            <ac:spMk id="11" creationId="{2633B3B5-CC90-43F0-8714-D31D1F3F0209}"/>
          </ac:spMkLst>
        </pc:spChg>
        <pc:spChg chg="add del">
          <ac:chgData name="PALANIAPPAN Devarajan" userId="0ccb0e75-6f62-4860-b5c8-e1d1cc272866" providerId="ADAL" clId="{4531E013-473D-4648-911B-96B8DADA2326}" dt="2024-01-06T13:14:19.413" v="1350" actId="26606"/>
          <ac:spMkLst>
            <pc:docMk/>
            <pc:sldMk cId="328040816" sldId="342"/>
            <ac:spMk id="13" creationId="{A8D57A06-A426-446D-B02C-A2DC6B62E45E}"/>
          </ac:spMkLst>
        </pc:spChg>
        <pc:spChg chg="add del">
          <ac:chgData name="PALANIAPPAN Devarajan" userId="0ccb0e75-6f62-4860-b5c8-e1d1cc272866" providerId="ADAL" clId="{4531E013-473D-4648-911B-96B8DADA2326}" dt="2024-01-06T13:14:26.296" v="1352" actId="26606"/>
          <ac:spMkLst>
            <pc:docMk/>
            <pc:sldMk cId="328040816" sldId="342"/>
            <ac:spMk id="15" creationId="{42A4FC2C-047E-45A5-965D-8E1E3BF09BC6}"/>
          </ac:spMkLst>
        </pc:spChg>
        <pc:spChg chg="add del">
          <ac:chgData name="PALANIAPPAN Devarajan" userId="0ccb0e75-6f62-4860-b5c8-e1d1cc272866" providerId="ADAL" clId="{4531E013-473D-4648-911B-96B8DADA2326}" dt="2024-01-06T13:14:27.757" v="1354" actId="26606"/>
          <ac:spMkLst>
            <pc:docMk/>
            <pc:sldMk cId="328040816" sldId="342"/>
            <ac:spMk id="17" creationId="{AB8C311F-7253-4AED-9701-7FC0708C41C7}"/>
          </ac:spMkLst>
        </pc:spChg>
        <pc:spChg chg="add del">
          <ac:chgData name="PALANIAPPAN Devarajan" userId="0ccb0e75-6f62-4860-b5c8-e1d1cc272866" providerId="ADAL" clId="{4531E013-473D-4648-911B-96B8DADA2326}" dt="2024-01-06T13:14:27.757" v="1354" actId="26606"/>
          <ac:spMkLst>
            <pc:docMk/>
            <pc:sldMk cId="328040816" sldId="342"/>
            <ac:spMk id="18" creationId="{E2384209-CB15-4CDF-9D31-C44FD9A3F20D}"/>
          </ac:spMkLst>
        </pc:spChg>
        <pc:spChg chg="add del">
          <ac:chgData name="PALANIAPPAN Devarajan" userId="0ccb0e75-6f62-4860-b5c8-e1d1cc272866" providerId="ADAL" clId="{4531E013-473D-4648-911B-96B8DADA2326}" dt="2024-01-06T13:14:27.757" v="1354" actId="26606"/>
          <ac:spMkLst>
            <pc:docMk/>
            <pc:sldMk cId="328040816" sldId="342"/>
            <ac:spMk id="19" creationId="{2633B3B5-CC90-43F0-8714-D31D1F3F0209}"/>
          </ac:spMkLst>
        </pc:spChg>
        <pc:spChg chg="add del">
          <ac:chgData name="PALANIAPPAN Devarajan" userId="0ccb0e75-6f62-4860-b5c8-e1d1cc272866" providerId="ADAL" clId="{4531E013-473D-4648-911B-96B8DADA2326}" dt="2024-01-06T13:14:27.757" v="1354" actId="26606"/>
          <ac:spMkLst>
            <pc:docMk/>
            <pc:sldMk cId="328040816" sldId="342"/>
            <ac:spMk id="20" creationId="{A8D57A06-A426-446D-B02C-A2DC6B62E45E}"/>
          </ac:spMkLst>
        </pc:spChg>
        <pc:spChg chg="add">
          <ac:chgData name="PALANIAPPAN Devarajan" userId="0ccb0e75-6f62-4860-b5c8-e1d1cc272866" providerId="ADAL" clId="{4531E013-473D-4648-911B-96B8DADA2326}" dt="2024-01-06T13:14:27.772" v="1355" actId="26606"/>
          <ac:spMkLst>
            <pc:docMk/>
            <pc:sldMk cId="328040816" sldId="342"/>
            <ac:spMk id="22" creationId="{42A4FC2C-047E-45A5-965D-8E1E3BF09BC6}"/>
          </ac:spMkLst>
        </pc:spChg>
        <pc:picChg chg="add mod">
          <ac:chgData name="PALANIAPPAN Devarajan" userId="0ccb0e75-6f62-4860-b5c8-e1d1cc272866" providerId="ADAL" clId="{4531E013-473D-4648-911B-96B8DADA2326}" dt="2024-01-06T13:14:27.772" v="1355" actId="26606"/>
          <ac:picMkLst>
            <pc:docMk/>
            <pc:sldMk cId="328040816" sldId="342"/>
            <ac:picMk id="2" creationId="{C9B38725-175D-C96D-DDB0-4638D2DC3DE5}"/>
          </ac:picMkLst>
        </pc:picChg>
      </pc:sldChg>
      <pc:sldChg chg="add del">
        <pc:chgData name="PALANIAPPAN Devarajan" userId="0ccb0e75-6f62-4860-b5c8-e1d1cc272866" providerId="ADAL" clId="{4531E013-473D-4648-911B-96B8DADA2326}" dt="2024-01-06T13:05:38.179" v="1271" actId="2890"/>
        <pc:sldMkLst>
          <pc:docMk/>
          <pc:sldMk cId="989720574" sldId="342"/>
        </pc:sldMkLst>
      </pc:sldChg>
      <pc:sldChg chg="addSp delSp modSp new mod ord modTransition setBg">
        <pc:chgData name="PALANIAPPAN Devarajan" userId="0ccb0e75-6f62-4860-b5c8-e1d1cc272866" providerId="ADAL" clId="{4531E013-473D-4648-911B-96B8DADA2326}" dt="2024-01-23T11:17:11.492" v="3472" actId="1076"/>
        <pc:sldMkLst>
          <pc:docMk/>
          <pc:sldMk cId="2015049678" sldId="342"/>
        </pc:sldMkLst>
        <pc:spChg chg="add del">
          <ac:chgData name="PALANIAPPAN Devarajan" userId="0ccb0e75-6f62-4860-b5c8-e1d1cc272866" providerId="ADAL" clId="{4531E013-473D-4648-911B-96B8DADA2326}" dt="2024-01-10T13:59:29.238" v="1579" actId="26606"/>
          <ac:spMkLst>
            <pc:docMk/>
            <pc:sldMk cId="2015049678" sldId="342"/>
            <ac:spMk id="5" creationId="{2F19B711-C590-44D1-9AA8-9F143B0ED58A}"/>
          </ac:spMkLst>
        </pc:spChg>
        <pc:spChg chg="add del">
          <ac:chgData name="PALANIAPPAN Devarajan" userId="0ccb0e75-6f62-4860-b5c8-e1d1cc272866" providerId="ADAL" clId="{4531E013-473D-4648-911B-96B8DADA2326}" dt="2024-01-10T13:59:29.238" v="1579" actId="26606"/>
          <ac:spMkLst>
            <pc:docMk/>
            <pc:sldMk cId="2015049678" sldId="342"/>
            <ac:spMk id="6" creationId="{C0C79CF2-6A1C-4636-84CE-ABB2BE191D23}"/>
          </ac:spMkLst>
        </pc:spChg>
        <pc:spChg chg="add del">
          <ac:chgData name="PALANIAPPAN Devarajan" userId="0ccb0e75-6f62-4860-b5c8-e1d1cc272866" providerId="ADAL" clId="{4531E013-473D-4648-911B-96B8DADA2326}" dt="2024-01-10T13:59:29.238" v="1579" actId="26606"/>
          <ac:spMkLst>
            <pc:docMk/>
            <pc:sldMk cId="2015049678" sldId="342"/>
            <ac:spMk id="7" creationId="{7A5D17DF-AD65-402C-A95C-F13C770C9FCD}"/>
          </ac:spMkLst>
        </pc:spChg>
        <pc:spChg chg="add del">
          <ac:chgData name="PALANIAPPAN Devarajan" userId="0ccb0e75-6f62-4860-b5c8-e1d1cc272866" providerId="ADAL" clId="{4531E013-473D-4648-911B-96B8DADA2326}" dt="2024-01-10T13:59:20.026" v="1573" actId="26606"/>
          <ac:spMkLst>
            <pc:docMk/>
            <pc:sldMk cId="2015049678" sldId="342"/>
            <ac:spMk id="8" creationId="{A9F529C3-C941-49FD-8C67-82F134F64BDB}"/>
          </ac:spMkLst>
        </pc:spChg>
        <pc:spChg chg="add del">
          <ac:chgData name="PALANIAPPAN Devarajan" userId="0ccb0e75-6f62-4860-b5c8-e1d1cc272866" providerId="ADAL" clId="{4531E013-473D-4648-911B-96B8DADA2326}" dt="2024-01-10T13:59:20.026" v="1573" actId="26606"/>
          <ac:spMkLst>
            <pc:docMk/>
            <pc:sldMk cId="2015049678" sldId="342"/>
            <ac:spMk id="10" creationId="{20586029-32A0-47E5-9AEC-AE3ABA6B94D0}"/>
          </ac:spMkLst>
        </pc:spChg>
        <pc:spChg chg="add del">
          <ac:chgData name="PALANIAPPAN Devarajan" userId="0ccb0e75-6f62-4860-b5c8-e1d1cc272866" providerId="ADAL" clId="{4531E013-473D-4648-911B-96B8DADA2326}" dt="2024-01-10T13:59:37.709" v="1583" actId="26606"/>
          <ac:spMkLst>
            <pc:docMk/>
            <pc:sldMk cId="2015049678" sldId="342"/>
            <ac:spMk id="11" creationId="{B527B32F-07F3-4C94-B09B-8C8F310F0D56}"/>
          </ac:spMkLst>
        </pc:spChg>
        <pc:spChg chg="add del">
          <ac:chgData name="PALANIAPPAN Devarajan" userId="0ccb0e75-6f62-4860-b5c8-e1d1cc272866" providerId="ADAL" clId="{4531E013-473D-4648-911B-96B8DADA2326}" dt="2024-01-10T13:59:37.709" v="1583" actId="26606"/>
          <ac:spMkLst>
            <pc:docMk/>
            <pc:sldMk cId="2015049678" sldId="342"/>
            <ac:spMk id="13" creationId="{7F41D4CC-403D-465E-9223-3277868A5D9E}"/>
          </ac:spMkLst>
        </pc:spChg>
        <pc:spChg chg="add del">
          <ac:chgData name="PALANIAPPAN Devarajan" userId="0ccb0e75-6f62-4860-b5c8-e1d1cc272866" providerId="ADAL" clId="{4531E013-473D-4648-911B-96B8DADA2326}" dt="2024-01-10T13:59:22.833" v="1575" actId="26606"/>
          <ac:spMkLst>
            <pc:docMk/>
            <pc:sldMk cId="2015049678" sldId="342"/>
            <ac:spMk id="14" creationId="{E97C36FC-DEAA-4DCA-B0AB-7F9357FA4016}"/>
          </ac:spMkLst>
        </pc:spChg>
        <pc:spChg chg="add del">
          <ac:chgData name="PALANIAPPAN Devarajan" userId="0ccb0e75-6f62-4860-b5c8-e1d1cc272866" providerId="ADAL" clId="{4531E013-473D-4648-911B-96B8DADA2326}" dt="2024-01-10T13:59:22.833" v="1575" actId="26606"/>
          <ac:spMkLst>
            <pc:docMk/>
            <pc:sldMk cId="2015049678" sldId="342"/>
            <ac:spMk id="15" creationId="{278C38CD-A630-49FF-8417-6792A2B13FCA}"/>
          </ac:spMkLst>
        </pc:spChg>
        <pc:spChg chg="add del">
          <ac:chgData name="PALANIAPPAN Devarajan" userId="0ccb0e75-6f62-4860-b5c8-e1d1cc272866" providerId="ADAL" clId="{4531E013-473D-4648-911B-96B8DADA2326}" dt="2024-01-10T13:59:37.709" v="1583" actId="26606"/>
          <ac:spMkLst>
            <pc:docMk/>
            <pc:sldMk cId="2015049678" sldId="342"/>
            <ac:spMk id="16" creationId="{3DC4C688-715E-4A31-AB90-6A5752887D8A}"/>
          </ac:spMkLst>
        </pc:spChg>
        <pc:spChg chg="add del">
          <ac:chgData name="PALANIAPPAN Devarajan" userId="0ccb0e75-6f62-4860-b5c8-e1d1cc272866" providerId="ADAL" clId="{4531E013-473D-4648-911B-96B8DADA2326}" dt="2024-01-10T13:59:42.044" v="1585" actId="26606"/>
          <ac:spMkLst>
            <pc:docMk/>
            <pc:sldMk cId="2015049678" sldId="342"/>
            <ac:spMk id="18" creationId="{73EDB3DA-AEF0-428A-A317-C42827E6C836}"/>
          </ac:spMkLst>
        </pc:spChg>
        <pc:spChg chg="add del">
          <ac:chgData name="PALANIAPPAN Devarajan" userId="0ccb0e75-6f62-4860-b5c8-e1d1cc272866" providerId="ADAL" clId="{4531E013-473D-4648-911B-96B8DADA2326}" dt="2024-01-10T13:59:42.044" v="1585" actId="26606"/>
          <ac:spMkLst>
            <pc:docMk/>
            <pc:sldMk cId="2015049678" sldId="342"/>
            <ac:spMk id="19" creationId="{4A06AD8B-0227-4FF6-AEB4-C66C5A5398C1}"/>
          </ac:spMkLst>
        </pc:spChg>
        <pc:spChg chg="add del">
          <ac:chgData name="PALANIAPPAN Devarajan" userId="0ccb0e75-6f62-4860-b5c8-e1d1cc272866" providerId="ADAL" clId="{4531E013-473D-4648-911B-96B8DADA2326}" dt="2024-01-10T13:59:42.044" v="1585" actId="26606"/>
          <ac:spMkLst>
            <pc:docMk/>
            <pc:sldMk cId="2015049678" sldId="342"/>
            <ac:spMk id="20" creationId="{5DFACEB2-7564-4FB9-B739-C2CE339BA3D2}"/>
          </ac:spMkLst>
        </pc:spChg>
        <pc:spChg chg="add del">
          <ac:chgData name="PALANIAPPAN Devarajan" userId="0ccb0e75-6f62-4860-b5c8-e1d1cc272866" providerId="ADAL" clId="{4531E013-473D-4648-911B-96B8DADA2326}" dt="2024-01-10T13:59:59.832" v="1587" actId="26606"/>
          <ac:spMkLst>
            <pc:docMk/>
            <pc:sldMk cId="2015049678" sldId="342"/>
            <ac:spMk id="22" creationId="{A169D286-F4D7-4C8B-A6BD-D05384C7F1D8}"/>
          </ac:spMkLst>
        </pc:spChg>
        <pc:spChg chg="add del">
          <ac:chgData name="PALANIAPPAN Devarajan" userId="0ccb0e75-6f62-4860-b5c8-e1d1cc272866" providerId="ADAL" clId="{4531E013-473D-4648-911B-96B8DADA2326}" dt="2024-01-10T13:59:59.832" v="1587" actId="26606"/>
          <ac:spMkLst>
            <pc:docMk/>
            <pc:sldMk cId="2015049678" sldId="342"/>
            <ac:spMk id="23" creationId="{39E8235E-135E-4261-8F54-2B316E493C42}"/>
          </ac:spMkLst>
        </pc:spChg>
        <pc:spChg chg="add del">
          <ac:chgData name="PALANIAPPAN Devarajan" userId="0ccb0e75-6f62-4860-b5c8-e1d1cc272866" providerId="ADAL" clId="{4531E013-473D-4648-911B-96B8DADA2326}" dt="2024-01-10T13:59:59.832" v="1587" actId="26606"/>
          <ac:spMkLst>
            <pc:docMk/>
            <pc:sldMk cId="2015049678" sldId="342"/>
            <ac:spMk id="24" creationId="{D4ED8EC3-4D57-4620-93CE-4E6661F09A3E}"/>
          </ac:spMkLst>
        </pc:spChg>
        <pc:spChg chg="add del">
          <ac:chgData name="PALANIAPPAN Devarajan" userId="0ccb0e75-6f62-4860-b5c8-e1d1cc272866" providerId="ADAL" clId="{4531E013-473D-4648-911B-96B8DADA2326}" dt="2024-01-10T13:59:59.832" v="1587" actId="26606"/>
          <ac:spMkLst>
            <pc:docMk/>
            <pc:sldMk cId="2015049678" sldId="342"/>
            <ac:spMk id="25" creationId="{83BCB34A-2F40-4F41-8488-A134C1C155B7}"/>
          </ac:spMkLst>
        </pc:spChg>
        <pc:spChg chg="add del">
          <ac:chgData name="PALANIAPPAN Devarajan" userId="0ccb0e75-6f62-4860-b5c8-e1d1cc272866" providerId="ADAL" clId="{4531E013-473D-4648-911B-96B8DADA2326}" dt="2024-01-10T13:59:59.832" v="1587" actId="26606"/>
          <ac:spMkLst>
            <pc:docMk/>
            <pc:sldMk cId="2015049678" sldId="342"/>
            <ac:spMk id="26" creationId="{F78382DC-4207-465E-B379-1E16448AA222}"/>
          </ac:spMkLst>
        </pc:spChg>
        <pc:spChg chg="add del">
          <ac:chgData name="PALANIAPPAN Devarajan" userId="0ccb0e75-6f62-4860-b5c8-e1d1cc272866" providerId="ADAL" clId="{4531E013-473D-4648-911B-96B8DADA2326}" dt="2024-01-10T14:00:15.600" v="1592" actId="26606"/>
          <ac:spMkLst>
            <pc:docMk/>
            <pc:sldMk cId="2015049678" sldId="342"/>
            <ac:spMk id="28" creationId="{22C6C9C9-83BF-4A6C-A1BF-C1735C61B4FF}"/>
          </ac:spMkLst>
        </pc:spChg>
        <pc:spChg chg="add del">
          <ac:chgData name="PALANIAPPAN Devarajan" userId="0ccb0e75-6f62-4860-b5c8-e1d1cc272866" providerId="ADAL" clId="{4531E013-473D-4648-911B-96B8DADA2326}" dt="2024-01-10T14:01:30.663" v="1607" actId="26606"/>
          <ac:spMkLst>
            <pc:docMk/>
            <pc:sldMk cId="2015049678" sldId="342"/>
            <ac:spMk id="33" creationId="{A169D286-F4D7-4C8B-A6BD-D05384C7F1D8}"/>
          </ac:spMkLst>
        </pc:spChg>
        <pc:spChg chg="add del">
          <ac:chgData name="PALANIAPPAN Devarajan" userId="0ccb0e75-6f62-4860-b5c8-e1d1cc272866" providerId="ADAL" clId="{4531E013-473D-4648-911B-96B8DADA2326}" dt="2024-01-10T14:01:30.663" v="1607" actId="26606"/>
          <ac:spMkLst>
            <pc:docMk/>
            <pc:sldMk cId="2015049678" sldId="342"/>
            <ac:spMk id="35" creationId="{39E8235E-135E-4261-8F54-2B316E493C42}"/>
          </ac:spMkLst>
        </pc:spChg>
        <pc:spChg chg="add del">
          <ac:chgData name="PALANIAPPAN Devarajan" userId="0ccb0e75-6f62-4860-b5c8-e1d1cc272866" providerId="ADAL" clId="{4531E013-473D-4648-911B-96B8DADA2326}" dt="2024-01-10T14:01:30.663" v="1607" actId="26606"/>
          <ac:spMkLst>
            <pc:docMk/>
            <pc:sldMk cId="2015049678" sldId="342"/>
            <ac:spMk id="37" creationId="{D4ED8EC3-4D57-4620-93CE-4E6661F09A3E}"/>
          </ac:spMkLst>
        </pc:spChg>
        <pc:spChg chg="add del">
          <ac:chgData name="PALANIAPPAN Devarajan" userId="0ccb0e75-6f62-4860-b5c8-e1d1cc272866" providerId="ADAL" clId="{4531E013-473D-4648-911B-96B8DADA2326}" dt="2024-01-10T14:01:30.663" v="1607" actId="26606"/>
          <ac:spMkLst>
            <pc:docMk/>
            <pc:sldMk cId="2015049678" sldId="342"/>
            <ac:spMk id="39" creationId="{83BCB34A-2F40-4F41-8488-A134C1C155B7}"/>
          </ac:spMkLst>
        </pc:spChg>
        <pc:spChg chg="add del">
          <ac:chgData name="PALANIAPPAN Devarajan" userId="0ccb0e75-6f62-4860-b5c8-e1d1cc272866" providerId="ADAL" clId="{4531E013-473D-4648-911B-96B8DADA2326}" dt="2024-01-10T14:01:30.663" v="1607" actId="26606"/>
          <ac:spMkLst>
            <pc:docMk/>
            <pc:sldMk cId="2015049678" sldId="342"/>
            <ac:spMk id="41" creationId="{F78382DC-4207-465E-B379-1E16448AA222}"/>
          </ac:spMkLst>
        </pc:spChg>
        <pc:spChg chg="add del">
          <ac:chgData name="PALANIAPPAN Devarajan" userId="0ccb0e75-6f62-4860-b5c8-e1d1cc272866" providerId="ADAL" clId="{4531E013-473D-4648-911B-96B8DADA2326}" dt="2024-01-10T14:01:08.912" v="1602" actId="26606"/>
          <ac:spMkLst>
            <pc:docMk/>
            <pc:sldMk cId="2015049678" sldId="342"/>
            <ac:spMk id="43" creationId="{11BE3FA7-0D70-4431-814F-D8C40576EA93}"/>
          </ac:spMkLst>
        </pc:spChg>
        <pc:spChg chg="add del">
          <ac:chgData name="PALANIAPPAN Devarajan" userId="0ccb0e75-6f62-4860-b5c8-e1d1cc272866" providerId="ADAL" clId="{4531E013-473D-4648-911B-96B8DADA2326}" dt="2024-01-10T14:01:27.001" v="1604" actId="26606"/>
          <ac:spMkLst>
            <pc:docMk/>
            <pc:sldMk cId="2015049678" sldId="342"/>
            <ac:spMk id="45" creationId="{9E90EB45-EEE9-4563-8179-65EF62AE0978}"/>
          </ac:spMkLst>
        </pc:spChg>
        <pc:spChg chg="add del">
          <ac:chgData name="PALANIAPPAN Devarajan" userId="0ccb0e75-6f62-4860-b5c8-e1d1cc272866" providerId="ADAL" clId="{4531E013-473D-4648-911B-96B8DADA2326}" dt="2024-01-10T14:00:59.857" v="1598" actId="26606"/>
          <ac:spMkLst>
            <pc:docMk/>
            <pc:sldMk cId="2015049678" sldId="342"/>
            <ac:spMk id="46" creationId="{69D184B2-2226-4E31-BCCB-444330767440}"/>
          </ac:spMkLst>
        </pc:spChg>
        <pc:spChg chg="add del">
          <ac:chgData name="PALANIAPPAN Devarajan" userId="0ccb0e75-6f62-4860-b5c8-e1d1cc272866" providerId="ADAL" clId="{4531E013-473D-4648-911B-96B8DADA2326}" dt="2024-01-10T14:01:27.001" v="1604" actId="26606"/>
          <ac:spMkLst>
            <pc:docMk/>
            <pc:sldMk cId="2015049678" sldId="342"/>
            <ac:spMk id="47" creationId="{23D0EF74-AD1E-4FD9-914D-8EC9058EBBA3}"/>
          </ac:spMkLst>
        </pc:spChg>
        <pc:spChg chg="add del">
          <ac:chgData name="PALANIAPPAN Devarajan" userId="0ccb0e75-6f62-4860-b5c8-e1d1cc272866" providerId="ADAL" clId="{4531E013-473D-4648-911B-96B8DADA2326}" dt="2024-01-10T14:00:59.857" v="1598" actId="26606"/>
          <ac:spMkLst>
            <pc:docMk/>
            <pc:sldMk cId="2015049678" sldId="342"/>
            <ac:spMk id="48" creationId="{1AC4D4E3-486A-464A-8EC8-D44881097267}"/>
          </ac:spMkLst>
        </pc:spChg>
        <pc:spChg chg="add del">
          <ac:chgData name="PALANIAPPAN Devarajan" userId="0ccb0e75-6f62-4860-b5c8-e1d1cc272866" providerId="ADAL" clId="{4531E013-473D-4648-911B-96B8DADA2326}" dt="2024-01-10T14:01:30.660" v="1606" actId="26606"/>
          <ac:spMkLst>
            <pc:docMk/>
            <pc:sldMk cId="2015049678" sldId="342"/>
            <ac:spMk id="49" creationId="{69D184B2-2226-4E31-BCCB-444330767440}"/>
          </ac:spMkLst>
        </pc:spChg>
        <pc:spChg chg="add del">
          <ac:chgData name="PALANIAPPAN Devarajan" userId="0ccb0e75-6f62-4860-b5c8-e1d1cc272866" providerId="ADAL" clId="{4531E013-473D-4648-911B-96B8DADA2326}" dt="2024-01-10T14:00:59.857" v="1598" actId="26606"/>
          <ac:spMkLst>
            <pc:docMk/>
            <pc:sldMk cId="2015049678" sldId="342"/>
            <ac:spMk id="50" creationId="{864DE13E-58EB-4475-B79C-0D4FC651239B}"/>
          </ac:spMkLst>
        </pc:spChg>
        <pc:spChg chg="add del">
          <ac:chgData name="PALANIAPPAN Devarajan" userId="0ccb0e75-6f62-4860-b5c8-e1d1cc272866" providerId="ADAL" clId="{4531E013-473D-4648-911B-96B8DADA2326}" dt="2024-01-10T14:01:30.660" v="1606" actId="26606"/>
          <ac:spMkLst>
            <pc:docMk/>
            <pc:sldMk cId="2015049678" sldId="342"/>
            <ac:spMk id="51" creationId="{1AC4D4E3-486A-464A-8EC8-D44881097267}"/>
          </ac:spMkLst>
        </pc:spChg>
        <pc:spChg chg="add del">
          <ac:chgData name="PALANIAPPAN Devarajan" userId="0ccb0e75-6f62-4860-b5c8-e1d1cc272866" providerId="ADAL" clId="{4531E013-473D-4648-911B-96B8DADA2326}" dt="2024-01-10T14:01:30.660" v="1606" actId="26606"/>
          <ac:spMkLst>
            <pc:docMk/>
            <pc:sldMk cId="2015049678" sldId="342"/>
            <ac:spMk id="53" creationId="{864DE13E-58EB-4475-B79C-0D4FC651239B}"/>
          </ac:spMkLst>
        </pc:spChg>
        <pc:spChg chg="add del">
          <ac:chgData name="PALANIAPPAN Devarajan" userId="0ccb0e75-6f62-4860-b5c8-e1d1cc272866" providerId="ADAL" clId="{4531E013-473D-4648-911B-96B8DADA2326}" dt="2024-01-10T14:01:39.710" v="1609" actId="26606"/>
          <ac:spMkLst>
            <pc:docMk/>
            <pc:sldMk cId="2015049678" sldId="342"/>
            <ac:spMk id="56" creationId="{A9F529C3-C941-49FD-8C67-82F134F64BDB}"/>
          </ac:spMkLst>
        </pc:spChg>
        <pc:spChg chg="add del">
          <ac:chgData name="PALANIAPPAN Devarajan" userId="0ccb0e75-6f62-4860-b5c8-e1d1cc272866" providerId="ADAL" clId="{4531E013-473D-4648-911B-96B8DADA2326}" dt="2024-01-10T14:01:39.710" v="1609" actId="26606"/>
          <ac:spMkLst>
            <pc:docMk/>
            <pc:sldMk cId="2015049678" sldId="342"/>
            <ac:spMk id="57" creationId="{20586029-32A0-47E5-9AEC-AE3ABA6B94D0}"/>
          </ac:spMkLst>
        </pc:spChg>
        <pc:spChg chg="add del">
          <ac:chgData name="PALANIAPPAN Devarajan" userId="0ccb0e75-6f62-4860-b5c8-e1d1cc272866" providerId="ADAL" clId="{4531E013-473D-4648-911B-96B8DADA2326}" dt="2024-01-10T14:02:14.299" v="1613" actId="26606"/>
          <ac:spMkLst>
            <pc:docMk/>
            <pc:sldMk cId="2015049678" sldId="342"/>
            <ac:spMk id="63" creationId="{5F9CFCE6-877F-4858-B8BD-2C52CA8AFBC4}"/>
          </ac:spMkLst>
        </pc:spChg>
        <pc:spChg chg="add del">
          <ac:chgData name="PALANIAPPAN Devarajan" userId="0ccb0e75-6f62-4860-b5c8-e1d1cc272866" providerId="ADAL" clId="{4531E013-473D-4648-911B-96B8DADA2326}" dt="2024-01-10T14:02:14.299" v="1613" actId="26606"/>
          <ac:spMkLst>
            <pc:docMk/>
            <pc:sldMk cId="2015049678" sldId="342"/>
            <ac:spMk id="65" creationId="{8213F8A0-12AE-4514-8372-0DD766EC28EE}"/>
          </ac:spMkLst>
        </pc:spChg>
        <pc:spChg chg="add del">
          <ac:chgData name="PALANIAPPAN Devarajan" userId="0ccb0e75-6f62-4860-b5c8-e1d1cc272866" providerId="ADAL" clId="{4531E013-473D-4648-911B-96B8DADA2326}" dt="2024-01-10T14:02:14.299" v="1613" actId="26606"/>
          <ac:spMkLst>
            <pc:docMk/>
            <pc:sldMk cId="2015049678" sldId="342"/>
            <ac:spMk id="67" creationId="{9EFF17D4-9A8C-4CE5-B096-D8CCD4400437}"/>
          </ac:spMkLst>
        </pc:spChg>
        <pc:spChg chg="add del">
          <ac:chgData name="PALANIAPPAN Devarajan" userId="0ccb0e75-6f62-4860-b5c8-e1d1cc272866" providerId="ADAL" clId="{4531E013-473D-4648-911B-96B8DADA2326}" dt="2024-01-10T14:02:14.284" v="1612" actId="26606"/>
          <ac:spMkLst>
            <pc:docMk/>
            <pc:sldMk cId="2015049678" sldId="342"/>
            <ac:spMk id="72" creationId="{A9F529C3-C941-49FD-8C67-82F134F64BDB}"/>
          </ac:spMkLst>
        </pc:spChg>
        <pc:spChg chg="add del">
          <ac:chgData name="PALANIAPPAN Devarajan" userId="0ccb0e75-6f62-4860-b5c8-e1d1cc272866" providerId="ADAL" clId="{4531E013-473D-4648-911B-96B8DADA2326}" dt="2024-01-10T14:02:14.284" v="1612" actId="26606"/>
          <ac:spMkLst>
            <pc:docMk/>
            <pc:sldMk cId="2015049678" sldId="342"/>
            <ac:spMk id="74" creationId="{20586029-32A0-47E5-9AEC-AE3ABA6B94D0}"/>
          </ac:spMkLst>
        </pc:spChg>
        <pc:spChg chg="add del">
          <ac:chgData name="PALANIAPPAN Devarajan" userId="0ccb0e75-6f62-4860-b5c8-e1d1cc272866" providerId="ADAL" clId="{4531E013-473D-4648-911B-96B8DADA2326}" dt="2024-01-10T14:02:39.804" v="1625" actId="26606"/>
          <ac:spMkLst>
            <pc:docMk/>
            <pc:sldMk cId="2015049678" sldId="342"/>
            <ac:spMk id="78" creationId="{11BE3FA7-0D70-4431-814F-D8C40576EA93}"/>
          </ac:spMkLst>
        </pc:spChg>
        <pc:spChg chg="add del">
          <ac:chgData name="PALANIAPPAN Devarajan" userId="0ccb0e75-6f62-4860-b5c8-e1d1cc272866" providerId="ADAL" clId="{4531E013-473D-4648-911B-96B8DADA2326}" dt="2024-01-10T14:02:33.438" v="1620" actId="26606"/>
          <ac:spMkLst>
            <pc:docMk/>
            <pc:sldMk cId="2015049678" sldId="342"/>
            <ac:spMk id="80" creationId="{11BE3FA7-0D70-4431-814F-D8C40576EA93}"/>
          </ac:spMkLst>
        </pc:spChg>
        <pc:spChg chg="add del">
          <ac:chgData name="PALANIAPPAN Devarajan" userId="0ccb0e75-6f62-4860-b5c8-e1d1cc272866" providerId="ADAL" clId="{4531E013-473D-4648-911B-96B8DADA2326}" dt="2024-01-10T14:02:39.804" v="1624" actId="26606"/>
          <ac:spMkLst>
            <pc:docMk/>
            <pc:sldMk cId="2015049678" sldId="342"/>
            <ac:spMk id="81" creationId="{A169D286-F4D7-4C8B-A6BD-D05384C7F1D8}"/>
          </ac:spMkLst>
        </pc:spChg>
        <pc:spChg chg="add del">
          <ac:chgData name="PALANIAPPAN Devarajan" userId="0ccb0e75-6f62-4860-b5c8-e1d1cc272866" providerId="ADAL" clId="{4531E013-473D-4648-911B-96B8DADA2326}" dt="2024-01-10T14:02:39.804" v="1624" actId="26606"/>
          <ac:spMkLst>
            <pc:docMk/>
            <pc:sldMk cId="2015049678" sldId="342"/>
            <ac:spMk id="82" creationId="{39E8235E-135E-4261-8F54-2B316E493C42}"/>
          </ac:spMkLst>
        </pc:spChg>
        <pc:spChg chg="add del">
          <ac:chgData name="PALANIAPPAN Devarajan" userId="0ccb0e75-6f62-4860-b5c8-e1d1cc272866" providerId="ADAL" clId="{4531E013-473D-4648-911B-96B8DADA2326}" dt="2024-01-10T14:02:24.473" v="1616" actId="26606"/>
          <ac:spMkLst>
            <pc:docMk/>
            <pc:sldMk cId="2015049678" sldId="342"/>
            <ac:spMk id="83" creationId="{A9F529C3-C941-49FD-8C67-82F134F64BDB}"/>
          </ac:spMkLst>
        </pc:spChg>
        <pc:spChg chg="add del">
          <ac:chgData name="PALANIAPPAN Devarajan" userId="0ccb0e75-6f62-4860-b5c8-e1d1cc272866" providerId="ADAL" clId="{4531E013-473D-4648-911B-96B8DADA2326}" dt="2024-01-10T14:02:39.804" v="1624" actId="26606"/>
          <ac:spMkLst>
            <pc:docMk/>
            <pc:sldMk cId="2015049678" sldId="342"/>
            <ac:spMk id="84" creationId="{D4ED8EC3-4D57-4620-93CE-4E6661F09A3E}"/>
          </ac:spMkLst>
        </pc:spChg>
        <pc:spChg chg="add del">
          <ac:chgData name="PALANIAPPAN Devarajan" userId="0ccb0e75-6f62-4860-b5c8-e1d1cc272866" providerId="ADAL" clId="{4531E013-473D-4648-911B-96B8DADA2326}" dt="2024-01-10T14:02:24.473" v="1616" actId="26606"/>
          <ac:spMkLst>
            <pc:docMk/>
            <pc:sldMk cId="2015049678" sldId="342"/>
            <ac:spMk id="85" creationId="{20586029-32A0-47E5-9AEC-AE3ABA6B94D0}"/>
          </ac:spMkLst>
        </pc:spChg>
        <pc:spChg chg="add del">
          <ac:chgData name="PALANIAPPAN Devarajan" userId="0ccb0e75-6f62-4860-b5c8-e1d1cc272866" providerId="ADAL" clId="{4531E013-473D-4648-911B-96B8DADA2326}" dt="2024-01-10T14:02:39.804" v="1624" actId="26606"/>
          <ac:spMkLst>
            <pc:docMk/>
            <pc:sldMk cId="2015049678" sldId="342"/>
            <ac:spMk id="89" creationId="{83BCB34A-2F40-4F41-8488-A134C1C155B7}"/>
          </ac:spMkLst>
        </pc:spChg>
        <pc:spChg chg="add del">
          <ac:chgData name="PALANIAPPAN Devarajan" userId="0ccb0e75-6f62-4860-b5c8-e1d1cc272866" providerId="ADAL" clId="{4531E013-473D-4648-911B-96B8DADA2326}" dt="2024-01-10T14:02:39.804" v="1624" actId="26606"/>
          <ac:spMkLst>
            <pc:docMk/>
            <pc:sldMk cId="2015049678" sldId="342"/>
            <ac:spMk id="91" creationId="{F78382DC-4207-465E-B379-1E16448AA222}"/>
          </ac:spMkLst>
        </pc:spChg>
        <pc:spChg chg="add del">
          <ac:chgData name="PALANIAPPAN Devarajan" userId="0ccb0e75-6f62-4860-b5c8-e1d1cc272866" providerId="ADAL" clId="{4531E013-473D-4648-911B-96B8DADA2326}" dt="2024-01-10T14:03:06.025" v="1631" actId="26606"/>
          <ac:spMkLst>
            <pc:docMk/>
            <pc:sldMk cId="2015049678" sldId="342"/>
            <ac:spMk id="93" creationId="{9E90EB45-EEE9-4563-8179-65EF62AE0978}"/>
          </ac:spMkLst>
        </pc:spChg>
        <pc:spChg chg="add del">
          <ac:chgData name="PALANIAPPAN Devarajan" userId="0ccb0e75-6f62-4860-b5c8-e1d1cc272866" providerId="ADAL" clId="{4531E013-473D-4648-911B-96B8DADA2326}" dt="2024-01-10T14:03:06.025" v="1631" actId="26606"/>
          <ac:spMkLst>
            <pc:docMk/>
            <pc:sldMk cId="2015049678" sldId="342"/>
            <ac:spMk id="94" creationId="{23D0EF74-AD1E-4FD9-914D-8EC9058EBBA3}"/>
          </ac:spMkLst>
        </pc:spChg>
        <pc:spChg chg="add del">
          <ac:chgData name="PALANIAPPAN Devarajan" userId="0ccb0e75-6f62-4860-b5c8-e1d1cc272866" providerId="ADAL" clId="{4531E013-473D-4648-911B-96B8DADA2326}" dt="2024-01-10T14:03:04.987" v="1628" actId="26606"/>
          <ac:spMkLst>
            <pc:docMk/>
            <pc:sldMk cId="2015049678" sldId="342"/>
            <ac:spMk id="99" creationId="{3DAD86CA-8235-409B-982B-5E7A033E2392}"/>
          </ac:spMkLst>
        </pc:spChg>
        <pc:spChg chg="add del">
          <ac:chgData name="PALANIAPPAN Devarajan" userId="0ccb0e75-6f62-4860-b5c8-e1d1cc272866" providerId="ADAL" clId="{4531E013-473D-4648-911B-96B8DADA2326}" dt="2024-01-10T14:03:04.987" v="1628" actId="26606"/>
          <ac:spMkLst>
            <pc:docMk/>
            <pc:sldMk cId="2015049678" sldId="342"/>
            <ac:spMk id="101" creationId="{9F234FBA-3501-47B4-AE0C-AA4AFBC8F603}"/>
          </ac:spMkLst>
        </pc:spChg>
        <pc:spChg chg="add del">
          <ac:chgData name="PALANIAPPAN Devarajan" userId="0ccb0e75-6f62-4860-b5c8-e1d1cc272866" providerId="ADAL" clId="{4531E013-473D-4648-911B-96B8DADA2326}" dt="2024-01-10T14:03:04.987" v="1628" actId="26606"/>
          <ac:spMkLst>
            <pc:docMk/>
            <pc:sldMk cId="2015049678" sldId="342"/>
            <ac:spMk id="103" creationId="{B5EF893B-0491-416E-9D33-BADE9600792A}"/>
          </ac:spMkLst>
        </pc:spChg>
        <pc:spChg chg="add del">
          <ac:chgData name="PALANIAPPAN Devarajan" userId="0ccb0e75-6f62-4860-b5c8-e1d1cc272866" providerId="ADAL" clId="{4531E013-473D-4648-911B-96B8DADA2326}" dt="2024-01-10T14:03:06.010" v="1630" actId="26606"/>
          <ac:spMkLst>
            <pc:docMk/>
            <pc:sldMk cId="2015049678" sldId="342"/>
            <ac:spMk id="107" creationId="{69D184B2-2226-4E31-BCCB-444330767440}"/>
          </ac:spMkLst>
        </pc:spChg>
        <pc:spChg chg="add del">
          <ac:chgData name="PALANIAPPAN Devarajan" userId="0ccb0e75-6f62-4860-b5c8-e1d1cc272866" providerId="ADAL" clId="{4531E013-473D-4648-911B-96B8DADA2326}" dt="2024-01-10T14:03:06.010" v="1630" actId="26606"/>
          <ac:spMkLst>
            <pc:docMk/>
            <pc:sldMk cId="2015049678" sldId="342"/>
            <ac:spMk id="108" creationId="{1AC4D4E3-486A-464A-8EC8-D44881097267}"/>
          </ac:spMkLst>
        </pc:spChg>
        <pc:spChg chg="add del">
          <ac:chgData name="PALANIAPPAN Devarajan" userId="0ccb0e75-6f62-4860-b5c8-e1d1cc272866" providerId="ADAL" clId="{4531E013-473D-4648-911B-96B8DADA2326}" dt="2024-01-10T14:03:06.010" v="1630" actId="26606"/>
          <ac:spMkLst>
            <pc:docMk/>
            <pc:sldMk cId="2015049678" sldId="342"/>
            <ac:spMk id="109" creationId="{864DE13E-58EB-4475-B79C-0D4FC651239B}"/>
          </ac:spMkLst>
        </pc:spChg>
        <pc:spChg chg="add del">
          <ac:chgData name="PALANIAPPAN Devarajan" userId="0ccb0e75-6f62-4860-b5c8-e1d1cc272866" providerId="ADAL" clId="{4531E013-473D-4648-911B-96B8DADA2326}" dt="2024-01-10T14:03:38.652" v="1634" actId="26606"/>
          <ac:spMkLst>
            <pc:docMk/>
            <pc:sldMk cId="2015049678" sldId="342"/>
            <ac:spMk id="111" creationId="{3DAD86CA-8235-409B-982B-5E7A033E2392}"/>
          </ac:spMkLst>
        </pc:spChg>
        <pc:spChg chg="add del">
          <ac:chgData name="PALANIAPPAN Devarajan" userId="0ccb0e75-6f62-4860-b5c8-e1d1cc272866" providerId="ADAL" clId="{4531E013-473D-4648-911B-96B8DADA2326}" dt="2024-01-10T14:03:38.652" v="1634" actId="26606"/>
          <ac:spMkLst>
            <pc:docMk/>
            <pc:sldMk cId="2015049678" sldId="342"/>
            <ac:spMk id="112" creationId="{9F234FBA-3501-47B4-AE0C-AA4AFBC8F603}"/>
          </ac:spMkLst>
        </pc:spChg>
        <pc:spChg chg="add del">
          <ac:chgData name="PALANIAPPAN Devarajan" userId="0ccb0e75-6f62-4860-b5c8-e1d1cc272866" providerId="ADAL" clId="{4531E013-473D-4648-911B-96B8DADA2326}" dt="2024-01-10T14:03:38.652" v="1634" actId="26606"/>
          <ac:spMkLst>
            <pc:docMk/>
            <pc:sldMk cId="2015049678" sldId="342"/>
            <ac:spMk id="113" creationId="{B5EF893B-0491-416E-9D33-BADE9600792A}"/>
          </ac:spMkLst>
        </pc:spChg>
        <pc:spChg chg="add del">
          <ac:chgData name="PALANIAPPAN Devarajan" userId="0ccb0e75-6f62-4860-b5c8-e1d1cc272866" providerId="ADAL" clId="{4531E013-473D-4648-911B-96B8DADA2326}" dt="2024-01-10T14:04:02.666" v="1638" actId="26606"/>
          <ac:spMkLst>
            <pc:docMk/>
            <pc:sldMk cId="2015049678" sldId="342"/>
            <ac:spMk id="119" creationId="{5F9CFCE6-877F-4858-B8BD-2C52CA8AFBC4}"/>
          </ac:spMkLst>
        </pc:spChg>
        <pc:spChg chg="add del">
          <ac:chgData name="PALANIAPPAN Devarajan" userId="0ccb0e75-6f62-4860-b5c8-e1d1cc272866" providerId="ADAL" clId="{4531E013-473D-4648-911B-96B8DADA2326}" dt="2024-01-10T14:04:02.666" v="1638" actId="26606"/>
          <ac:spMkLst>
            <pc:docMk/>
            <pc:sldMk cId="2015049678" sldId="342"/>
            <ac:spMk id="121" creationId="{8213F8A0-12AE-4514-8372-0DD766EC28EE}"/>
          </ac:spMkLst>
        </pc:spChg>
        <pc:spChg chg="add del">
          <ac:chgData name="PALANIAPPAN Devarajan" userId="0ccb0e75-6f62-4860-b5c8-e1d1cc272866" providerId="ADAL" clId="{4531E013-473D-4648-911B-96B8DADA2326}" dt="2024-01-10T14:04:02.666" v="1638" actId="26606"/>
          <ac:spMkLst>
            <pc:docMk/>
            <pc:sldMk cId="2015049678" sldId="342"/>
            <ac:spMk id="123" creationId="{9EFF17D4-9A8C-4CE5-B096-D8CCD4400437}"/>
          </ac:spMkLst>
        </pc:spChg>
        <pc:spChg chg="add del">
          <ac:chgData name="PALANIAPPAN Devarajan" userId="0ccb0e75-6f62-4860-b5c8-e1d1cc272866" providerId="ADAL" clId="{4531E013-473D-4648-911B-96B8DADA2326}" dt="2024-01-10T14:04:30.715" v="1643" actId="26606"/>
          <ac:spMkLst>
            <pc:docMk/>
            <pc:sldMk cId="2015049678" sldId="342"/>
            <ac:spMk id="125" creationId="{69D184B2-2226-4E31-BCCB-444330767440}"/>
          </ac:spMkLst>
        </pc:spChg>
        <pc:spChg chg="add del">
          <ac:chgData name="PALANIAPPAN Devarajan" userId="0ccb0e75-6f62-4860-b5c8-e1d1cc272866" providerId="ADAL" clId="{4531E013-473D-4648-911B-96B8DADA2326}" dt="2024-01-10T14:04:30.715" v="1643" actId="26606"/>
          <ac:spMkLst>
            <pc:docMk/>
            <pc:sldMk cId="2015049678" sldId="342"/>
            <ac:spMk id="126" creationId="{1AC4D4E3-486A-464A-8EC8-D44881097267}"/>
          </ac:spMkLst>
        </pc:spChg>
        <pc:spChg chg="add del">
          <ac:chgData name="PALANIAPPAN Devarajan" userId="0ccb0e75-6f62-4860-b5c8-e1d1cc272866" providerId="ADAL" clId="{4531E013-473D-4648-911B-96B8DADA2326}" dt="2024-01-10T14:04:30.715" v="1643" actId="26606"/>
          <ac:spMkLst>
            <pc:docMk/>
            <pc:sldMk cId="2015049678" sldId="342"/>
            <ac:spMk id="127" creationId="{864DE13E-58EB-4475-B79C-0D4FC651239B}"/>
          </ac:spMkLst>
        </pc:spChg>
        <pc:spChg chg="add del">
          <ac:chgData name="PALANIAPPAN Devarajan" userId="0ccb0e75-6f62-4860-b5c8-e1d1cc272866" providerId="ADAL" clId="{4531E013-473D-4648-911B-96B8DADA2326}" dt="2024-01-10T14:03:51.291" v="1637" actId="26606"/>
          <ac:spMkLst>
            <pc:docMk/>
            <pc:sldMk cId="2015049678" sldId="342"/>
            <ac:spMk id="128" creationId="{5F9CFCE6-877F-4858-B8BD-2C52CA8AFBC4}"/>
          </ac:spMkLst>
        </pc:spChg>
        <pc:spChg chg="add del">
          <ac:chgData name="PALANIAPPAN Devarajan" userId="0ccb0e75-6f62-4860-b5c8-e1d1cc272866" providerId="ADAL" clId="{4531E013-473D-4648-911B-96B8DADA2326}" dt="2024-01-10T14:03:51.291" v="1637" actId="26606"/>
          <ac:spMkLst>
            <pc:docMk/>
            <pc:sldMk cId="2015049678" sldId="342"/>
            <ac:spMk id="130" creationId="{8213F8A0-12AE-4514-8372-0DD766EC28EE}"/>
          </ac:spMkLst>
        </pc:spChg>
        <pc:spChg chg="add del">
          <ac:chgData name="PALANIAPPAN Devarajan" userId="0ccb0e75-6f62-4860-b5c8-e1d1cc272866" providerId="ADAL" clId="{4531E013-473D-4648-911B-96B8DADA2326}" dt="2024-01-10T14:03:51.291" v="1637" actId="26606"/>
          <ac:spMkLst>
            <pc:docMk/>
            <pc:sldMk cId="2015049678" sldId="342"/>
            <ac:spMk id="132" creationId="{9EFF17D4-9A8C-4CE5-B096-D8CCD4400437}"/>
          </ac:spMkLst>
        </pc:spChg>
        <pc:spChg chg="add del mod">
          <ac:chgData name="PALANIAPPAN Devarajan" userId="0ccb0e75-6f62-4860-b5c8-e1d1cc272866" providerId="ADAL" clId="{4531E013-473D-4648-911B-96B8DADA2326}" dt="2024-01-10T14:12:01.803" v="1671" actId="208"/>
          <ac:spMkLst>
            <pc:docMk/>
            <pc:sldMk cId="2015049678" sldId="342"/>
            <ac:spMk id="139" creationId="{73EDB3DA-AEF0-428A-A317-C42827E6C836}"/>
          </ac:spMkLst>
        </pc:spChg>
        <pc:spChg chg="add del mod">
          <ac:chgData name="PALANIAPPAN Devarajan" userId="0ccb0e75-6f62-4860-b5c8-e1d1cc272866" providerId="ADAL" clId="{4531E013-473D-4648-911B-96B8DADA2326}" dt="2024-01-10T14:12:01.803" v="1671" actId="208"/>
          <ac:spMkLst>
            <pc:docMk/>
            <pc:sldMk cId="2015049678" sldId="342"/>
            <ac:spMk id="141" creationId="{4A06AD8B-0227-4FF6-AEB4-C66C5A5398C1}"/>
          </ac:spMkLst>
        </pc:spChg>
        <pc:spChg chg="add del mod">
          <ac:chgData name="PALANIAPPAN Devarajan" userId="0ccb0e75-6f62-4860-b5c8-e1d1cc272866" providerId="ADAL" clId="{4531E013-473D-4648-911B-96B8DADA2326}" dt="2024-01-10T14:12:01.803" v="1671" actId="208"/>
          <ac:spMkLst>
            <pc:docMk/>
            <pc:sldMk cId="2015049678" sldId="342"/>
            <ac:spMk id="143" creationId="{5DFACEB2-7564-4FB9-B739-C2CE339BA3D2}"/>
          </ac:spMkLst>
        </pc:spChg>
        <pc:spChg chg="add del">
          <ac:chgData name="PALANIAPPAN Devarajan" userId="0ccb0e75-6f62-4860-b5c8-e1d1cc272866" providerId="ADAL" clId="{4531E013-473D-4648-911B-96B8DADA2326}" dt="2024-01-10T14:04:57.230" v="1646" actId="26606"/>
          <ac:spMkLst>
            <pc:docMk/>
            <pc:sldMk cId="2015049678" sldId="342"/>
            <ac:spMk id="148" creationId="{73EDB3DA-AEF0-428A-A317-C42827E6C836}"/>
          </ac:spMkLst>
        </pc:spChg>
        <pc:spChg chg="add del">
          <ac:chgData name="PALANIAPPAN Devarajan" userId="0ccb0e75-6f62-4860-b5c8-e1d1cc272866" providerId="ADAL" clId="{4531E013-473D-4648-911B-96B8DADA2326}" dt="2024-01-10T14:04:57.230" v="1646" actId="26606"/>
          <ac:spMkLst>
            <pc:docMk/>
            <pc:sldMk cId="2015049678" sldId="342"/>
            <ac:spMk id="150" creationId="{4A06AD8B-0227-4FF6-AEB4-C66C5A5398C1}"/>
          </ac:spMkLst>
        </pc:spChg>
        <pc:spChg chg="add del">
          <ac:chgData name="PALANIAPPAN Devarajan" userId="0ccb0e75-6f62-4860-b5c8-e1d1cc272866" providerId="ADAL" clId="{4531E013-473D-4648-911B-96B8DADA2326}" dt="2024-01-10T14:04:57.230" v="1646" actId="26606"/>
          <ac:spMkLst>
            <pc:docMk/>
            <pc:sldMk cId="2015049678" sldId="342"/>
            <ac:spMk id="152" creationId="{5DFACEB2-7564-4FB9-B739-C2CE339BA3D2}"/>
          </ac:spMkLst>
        </pc:spChg>
        <pc:spChg chg="add del">
          <ac:chgData name="PALANIAPPAN Devarajan" userId="0ccb0e75-6f62-4860-b5c8-e1d1cc272866" providerId="ADAL" clId="{4531E013-473D-4648-911B-96B8DADA2326}" dt="2024-01-10T14:04:59.981" v="1648" actId="26606"/>
          <ac:spMkLst>
            <pc:docMk/>
            <pc:sldMk cId="2015049678" sldId="342"/>
            <ac:spMk id="154" creationId="{B527B32F-07F3-4C94-B09B-8C8F310F0D56}"/>
          </ac:spMkLst>
        </pc:spChg>
        <pc:spChg chg="add del">
          <ac:chgData name="PALANIAPPAN Devarajan" userId="0ccb0e75-6f62-4860-b5c8-e1d1cc272866" providerId="ADAL" clId="{4531E013-473D-4648-911B-96B8DADA2326}" dt="2024-01-10T14:04:59.981" v="1648" actId="26606"/>
          <ac:spMkLst>
            <pc:docMk/>
            <pc:sldMk cId="2015049678" sldId="342"/>
            <ac:spMk id="155" creationId="{7F41D4CC-403D-465E-9223-3277868A5D9E}"/>
          </ac:spMkLst>
        </pc:spChg>
        <pc:spChg chg="add del">
          <ac:chgData name="PALANIAPPAN Devarajan" userId="0ccb0e75-6f62-4860-b5c8-e1d1cc272866" providerId="ADAL" clId="{4531E013-473D-4648-911B-96B8DADA2326}" dt="2024-01-10T14:04:59.981" v="1648" actId="26606"/>
          <ac:spMkLst>
            <pc:docMk/>
            <pc:sldMk cId="2015049678" sldId="342"/>
            <ac:spMk id="156" creationId="{3DC4C688-715E-4A31-AB90-6A5752887D8A}"/>
          </ac:spMkLst>
        </pc:spChg>
        <pc:spChg chg="add del">
          <ac:chgData name="PALANIAPPAN Devarajan" userId="0ccb0e75-6f62-4860-b5c8-e1d1cc272866" providerId="ADAL" clId="{4531E013-473D-4648-911B-96B8DADA2326}" dt="2024-01-10T14:05:07.424" v="1650" actId="26606"/>
          <ac:spMkLst>
            <pc:docMk/>
            <pc:sldMk cId="2015049678" sldId="342"/>
            <ac:spMk id="158" creationId="{73EDB3DA-AEF0-428A-A317-C42827E6C836}"/>
          </ac:spMkLst>
        </pc:spChg>
        <pc:spChg chg="add del">
          <ac:chgData name="PALANIAPPAN Devarajan" userId="0ccb0e75-6f62-4860-b5c8-e1d1cc272866" providerId="ADAL" clId="{4531E013-473D-4648-911B-96B8DADA2326}" dt="2024-01-10T14:05:07.424" v="1650" actId="26606"/>
          <ac:spMkLst>
            <pc:docMk/>
            <pc:sldMk cId="2015049678" sldId="342"/>
            <ac:spMk id="159" creationId="{4A06AD8B-0227-4FF6-AEB4-C66C5A5398C1}"/>
          </ac:spMkLst>
        </pc:spChg>
        <pc:spChg chg="add del">
          <ac:chgData name="PALANIAPPAN Devarajan" userId="0ccb0e75-6f62-4860-b5c8-e1d1cc272866" providerId="ADAL" clId="{4531E013-473D-4648-911B-96B8DADA2326}" dt="2024-01-10T14:05:07.424" v="1650" actId="26606"/>
          <ac:spMkLst>
            <pc:docMk/>
            <pc:sldMk cId="2015049678" sldId="342"/>
            <ac:spMk id="160" creationId="{5DFACEB2-7564-4FB9-B739-C2CE339BA3D2}"/>
          </ac:spMkLst>
        </pc:spChg>
        <pc:spChg chg="add del">
          <ac:chgData name="PALANIAPPAN Devarajan" userId="0ccb0e75-6f62-4860-b5c8-e1d1cc272866" providerId="ADAL" clId="{4531E013-473D-4648-911B-96B8DADA2326}" dt="2024-01-10T14:05:12.213" v="1652" actId="26606"/>
          <ac:spMkLst>
            <pc:docMk/>
            <pc:sldMk cId="2015049678" sldId="342"/>
            <ac:spMk id="162" creationId="{69D184B2-2226-4E31-BCCB-444330767440}"/>
          </ac:spMkLst>
        </pc:spChg>
        <pc:spChg chg="add del">
          <ac:chgData name="PALANIAPPAN Devarajan" userId="0ccb0e75-6f62-4860-b5c8-e1d1cc272866" providerId="ADAL" clId="{4531E013-473D-4648-911B-96B8DADA2326}" dt="2024-01-10T14:05:12.213" v="1652" actId="26606"/>
          <ac:spMkLst>
            <pc:docMk/>
            <pc:sldMk cId="2015049678" sldId="342"/>
            <ac:spMk id="163" creationId="{1AC4D4E3-486A-464A-8EC8-D44881097267}"/>
          </ac:spMkLst>
        </pc:spChg>
        <pc:spChg chg="add del">
          <ac:chgData name="PALANIAPPAN Devarajan" userId="0ccb0e75-6f62-4860-b5c8-e1d1cc272866" providerId="ADAL" clId="{4531E013-473D-4648-911B-96B8DADA2326}" dt="2024-01-10T14:05:12.213" v="1652" actId="26606"/>
          <ac:spMkLst>
            <pc:docMk/>
            <pc:sldMk cId="2015049678" sldId="342"/>
            <ac:spMk id="164" creationId="{864DE13E-58EB-4475-B79C-0D4FC651239B}"/>
          </ac:spMkLst>
        </pc:spChg>
        <pc:spChg chg="add del">
          <ac:chgData name="PALANIAPPAN Devarajan" userId="0ccb0e75-6f62-4860-b5c8-e1d1cc272866" providerId="ADAL" clId="{4531E013-473D-4648-911B-96B8DADA2326}" dt="2024-01-10T14:05:20.533" v="1656" actId="26606"/>
          <ac:spMkLst>
            <pc:docMk/>
            <pc:sldMk cId="2015049678" sldId="342"/>
            <ac:spMk id="167" creationId="{22C6C9C9-83BF-4A6C-A1BF-C1735C61B4FF}"/>
          </ac:spMkLst>
        </pc:spChg>
        <pc:picChg chg="add del mod ord">
          <ac:chgData name="PALANIAPPAN Devarajan" userId="0ccb0e75-6f62-4860-b5c8-e1d1cc272866" providerId="ADAL" clId="{4531E013-473D-4648-911B-96B8DADA2326}" dt="2024-01-10T14:02:52.957" v="1626" actId="478"/>
          <ac:picMkLst>
            <pc:docMk/>
            <pc:sldMk cId="2015049678" sldId="342"/>
            <ac:picMk id="2" creationId="{8D9DA334-1FBF-29ED-50DA-F5334ABE3939}"/>
          </ac:picMkLst>
        </pc:picChg>
        <pc:picChg chg="add mod ord">
          <ac:chgData name="PALANIAPPAN Devarajan" userId="0ccb0e75-6f62-4860-b5c8-e1d1cc272866" providerId="ADAL" clId="{4531E013-473D-4648-911B-96B8DADA2326}" dt="2024-01-23T11:17:03.529" v="3471" actId="1076"/>
          <ac:picMkLst>
            <pc:docMk/>
            <pc:sldMk cId="2015049678" sldId="342"/>
            <ac:picMk id="3" creationId="{11071BD5-EF3F-46EA-885E-81294D3DAEA7}"/>
          </ac:picMkLst>
        </pc:picChg>
        <pc:picChg chg="add mod ord">
          <ac:chgData name="PALANIAPPAN Devarajan" userId="0ccb0e75-6f62-4860-b5c8-e1d1cc272866" providerId="ADAL" clId="{4531E013-473D-4648-911B-96B8DADA2326}" dt="2024-01-23T11:17:11.492" v="3472" actId="1076"/>
          <ac:picMkLst>
            <pc:docMk/>
            <pc:sldMk cId="2015049678" sldId="342"/>
            <ac:picMk id="4" creationId="{AA54A5C2-F6C8-AE2A-A3DB-3DC18B60C175}"/>
          </ac:picMkLst>
        </pc:picChg>
        <pc:cxnChg chg="add del">
          <ac:chgData name="PALANIAPPAN Devarajan" userId="0ccb0e75-6f62-4860-b5c8-e1d1cc272866" providerId="ADAL" clId="{4531E013-473D-4648-911B-96B8DADA2326}" dt="2024-01-10T13:59:33.748" v="1581" actId="26606"/>
          <ac:cxnSpMkLst>
            <pc:docMk/>
            <pc:sldMk cId="2015049678" sldId="342"/>
            <ac:cxnSpMk id="9" creationId="{4D56677B-C0B7-4DAC-ACAD-8054FF1B599A}"/>
          </ac:cxnSpMkLst>
        </pc:cxnChg>
        <pc:cxnChg chg="add del">
          <ac:chgData name="PALANIAPPAN Devarajan" userId="0ccb0e75-6f62-4860-b5c8-e1d1cc272866" providerId="ADAL" clId="{4531E013-473D-4648-911B-96B8DADA2326}" dt="2024-01-10T13:59:20.026" v="1573" actId="26606"/>
          <ac:cxnSpMkLst>
            <pc:docMk/>
            <pc:sldMk cId="2015049678" sldId="342"/>
            <ac:cxnSpMk id="12" creationId="{8C730EAB-A532-4295-A302-FB4B90DB9F5E}"/>
          </ac:cxnSpMkLst>
        </pc:cxnChg>
        <pc:cxnChg chg="add del">
          <ac:chgData name="PALANIAPPAN Devarajan" userId="0ccb0e75-6f62-4860-b5c8-e1d1cc272866" providerId="ADAL" clId="{4531E013-473D-4648-911B-96B8DADA2326}" dt="2024-01-10T14:00:59.857" v="1598" actId="26606"/>
          <ac:cxnSpMkLst>
            <pc:docMk/>
            <pc:sldMk cId="2015049678" sldId="342"/>
            <ac:cxnSpMk id="52" creationId="{02E9B2EE-76CA-47F3-9977-3F2FCB7FD252}"/>
          </ac:cxnSpMkLst>
        </pc:cxnChg>
        <pc:cxnChg chg="add del">
          <ac:chgData name="PALANIAPPAN Devarajan" userId="0ccb0e75-6f62-4860-b5c8-e1d1cc272866" providerId="ADAL" clId="{4531E013-473D-4648-911B-96B8DADA2326}" dt="2024-01-10T14:01:30.660" v="1606" actId="26606"/>
          <ac:cxnSpMkLst>
            <pc:docMk/>
            <pc:sldMk cId="2015049678" sldId="342"/>
            <ac:cxnSpMk id="54" creationId="{02E9B2EE-76CA-47F3-9977-3F2FCB7FD252}"/>
          </ac:cxnSpMkLst>
        </pc:cxnChg>
        <pc:cxnChg chg="add del">
          <ac:chgData name="PALANIAPPAN Devarajan" userId="0ccb0e75-6f62-4860-b5c8-e1d1cc272866" providerId="ADAL" clId="{4531E013-473D-4648-911B-96B8DADA2326}" dt="2024-01-10T14:01:39.710" v="1609" actId="26606"/>
          <ac:cxnSpMkLst>
            <pc:docMk/>
            <pc:sldMk cId="2015049678" sldId="342"/>
            <ac:cxnSpMk id="58" creationId="{8C730EAB-A532-4295-A302-FB4B90DB9F5E}"/>
          </ac:cxnSpMkLst>
        </pc:cxnChg>
        <pc:cxnChg chg="add del">
          <ac:chgData name="PALANIAPPAN Devarajan" userId="0ccb0e75-6f62-4860-b5c8-e1d1cc272866" providerId="ADAL" clId="{4531E013-473D-4648-911B-96B8DADA2326}" dt="2024-01-10T14:02:14.284" v="1612" actId="26606"/>
          <ac:cxnSpMkLst>
            <pc:docMk/>
            <pc:sldMk cId="2015049678" sldId="342"/>
            <ac:cxnSpMk id="76" creationId="{8C730EAB-A532-4295-A302-FB4B90DB9F5E}"/>
          </ac:cxnSpMkLst>
        </pc:cxnChg>
        <pc:cxnChg chg="add del">
          <ac:chgData name="PALANIAPPAN Devarajan" userId="0ccb0e75-6f62-4860-b5c8-e1d1cc272866" providerId="ADAL" clId="{4531E013-473D-4648-911B-96B8DADA2326}" dt="2024-01-10T14:02:24.473" v="1616" actId="26606"/>
          <ac:cxnSpMkLst>
            <pc:docMk/>
            <pc:sldMk cId="2015049678" sldId="342"/>
            <ac:cxnSpMk id="87" creationId="{8C730EAB-A532-4295-A302-FB4B90DB9F5E}"/>
          </ac:cxnSpMkLst>
        </pc:cxnChg>
        <pc:cxnChg chg="add del">
          <ac:chgData name="PALANIAPPAN Devarajan" userId="0ccb0e75-6f62-4860-b5c8-e1d1cc272866" providerId="ADAL" clId="{4531E013-473D-4648-911B-96B8DADA2326}" dt="2024-01-10T14:03:04.987" v="1628" actId="26606"/>
          <ac:cxnSpMkLst>
            <pc:docMk/>
            <pc:sldMk cId="2015049678" sldId="342"/>
            <ac:cxnSpMk id="105" creationId="{469F4FF8-F8B0-4630-BA1B-0D8B324CD5FF}"/>
          </ac:cxnSpMkLst>
        </pc:cxnChg>
        <pc:cxnChg chg="add del">
          <ac:chgData name="PALANIAPPAN Devarajan" userId="0ccb0e75-6f62-4860-b5c8-e1d1cc272866" providerId="ADAL" clId="{4531E013-473D-4648-911B-96B8DADA2326}" dt="2024-01-10T14:03:38.652" v="1634" actId="26606"/>
          <ac:cxnSpMkLst>
            <pc:docMk/>
            <pc:sldMk cId="2015049678" sldId="342"/>
            <ac:cxnSpMk id="114" creationId="{469F4FF8-F8B0-4630-BA1B-0D8B324CD5FF}"/>
          </ac:cxnSpMkLst>
        </pc:cxnChg>
        <pc:cxnChg chg="add del">
          <ac:chgData name="PALANIAPPAN Devarajan" userId="0ccb0e75-6f62-4860-b5c8-e1d1cc272866" providerId="ADAL" clId="{4531E013-473D-4648-911B-96B8DADA2326}" dt="2024-01-10T14:04:30.715" v="1643" actId="26606"/>
          <ac:cxnSpMkLst>
            <pc:docMk/>
            <pc:sldMk cId="2015049678" sldId="342"/>
            <ac:cxnSpMk id="134" creationId="{02E9B2EE-76CA-47F3-9977-3F2FCB7FD252}"/>
          </ac:cxnSpMkLst>
        </pc:cxnChg>
        <pc:cxnChg chg="add del">
          <ac:chgData name="PALANIAPPAN Devarajan" userId="0ccb0e75-6f62-4860-b5c8-e1d1cc272866" providerId="ADAL" clId="{4531E013-473D-4648-911B-96B8DADA2326}" dt="2024-01-10T14:05:12.213" v="1652" actId="26606"/>
          <ac:cxnSpMkLst>
            <pc:docMk/>
            <pc:sldMk cId="2015049678" sldId="342"/>
            <ac:cxnSpMk id="165" creationId="{02E9B2EE-76CA-47F3-9977-3F2FCB7FD252}"/>
          </ac:cxnSpMkLst>
        </pc:cxnChg>
      </pc:sldChg>
      <pc:sldChg chg="modSp add del mod">
        <pc:chgData name="PALANIAPPAN Devarajan" userId="0ccb0e75-6f62-4860-b5c8-e1d1cc272866" providerId="ADAL" clId="{4531E013-473D-4648-911B-96B8DADA2326}" dt="2024-01-06T13:08:32.123" v="1330" actId="2890"/>
        <pc:sldMkLst>
          <pc:docMk/>
          <pc:sldMk cId="2914364508" sldId="342"/>
        </pc:sldMkLst>
        <pc:spChg chg="mod">
          <ac:chgData name="PALANIAPPAN Devarajan" userId="0ccb0e75-6f62-4860-b5c8-e1d1cc272866" providerId="ADAL" clId="{4531E013-473D-4648-911B-96B8DADA2326}" dt="2024-01-06T13:08:31.446" v="1329" actId="2711"/>
          <ac:spMkLst>
            <pc:docMk/>
            <pc:sldMk cId="2914364508" sldId="342"/>
            <ac:spMk id="2" creationId="{505521C0-9806-5D32-1149-CB62029E3551}"/>
          </ac:spMkLst>
        </pc:spChg>
      </pc:sldChg>
      <pc:sldChg chg="addSp delSp modSp new mod modTransition setBg">
        <pc:chgData name="PALANIAPPAN Devarajan" userId="0ccb0e75-6f62-4860-b5c8-e1d1cc272866" providerId="ADAL" clId="{4531E013-473D-4648-911B-96B8DADA2326}" dt="2024-01-16T12:58:33.305" v="3170" actId="1076"/>
        <pc:sldMkLst>
          <pc:docMk/>
          <pc:sldMk cId="315178165" sldId="343"/>
        </pc:sldMkLst>
        <pc:spChg chg="add del mod ord">
          <ac:chgData name="PALANIAPPAN Devarajan" userId="0ccb0e75-6f62-4860-b5c8-e1d1cc272866" providerId="ADAL" clId="{4531E013-473D-4648-911B-96B8DADA2326}" dt="2024-01-16T12:58:33.305" v="3170" actId="1076"/>
          <ac:spMkLst>
            <pc:docMk/>
            <pc:sldMk cId="315178165" sldId="343"/>
            <ac:spMk id="2" creationId="{E7D77BAB-AA6E-368F-506C-CFAD4FA681D4}"/>
          </ac:spMkLst>
        </pc:spChg>
        <pc:spChg chg="add mod">
          <ac:chgData name="PALANIAPPAN Devarajan" userId="0ccb0e75-6f62-4860-b5c8-e1d1cc272866" providerId="ADAL" clId="{4531E013-473D-4648-911B-96B8DADA2326}" dt="2024-01-16T12:44:11.054" v="3106" actId="1076"/>
          <ac:spMkLst>
            <pc:docMk/>
            <pc:sldMk cId="315178165" sldId="343"/>
            <ac:spMk id="3" creationId="{A85CFE1E-D192-294D-2A19-BE6CBABD17D0}"/>
          </ac:spMkLst>
        </pc:spChg>
        <pc:spChg chg="add del">
          <ac:chgData name="PALANIAPPAN Devarajan" userId="0ccb0e75-6f62-4860-b5c8-e1d1cc272866" providerId="ADAL" clId="{4531E013-473D-4648-911B-96B8DADA2326}" dt="2024-01-16T12:42:42.691" v="3080" actId="26606"/>
          <ac:spMkLst>
            <pc:docMk/>
            <pc:sldMk cId="315178165" sldId="343"/>
            <ac:spMk id="8" creationId="{1BB867FF-FC45-48F7-8104-F89BE54909F1}"/>
          </ac:spMkLst>
        </pc:spChg>
        <pc:spChg chg="add del">
          <ac:chgData name="PALANIAPPAN Devarajan" userId="0ccb0e75-6f62-4860-b5c8-e1d1cc272866" providerId="ADAL" clId="{4531E013-473D-4648-911B-96B8DADA2326}" dt="2024-01-16T12:42:42.691" v="3080" actId="26606"/>
          <ac:spMkLst>
            <pc:docMk/>
            <pc:sldMk cId="315178165" sldId="343"/>
            <ac:spMk id="10" creationId="{8BB56887-D0D5-4F0C-9E19-7247EB83C8B7}"/>
          </ac:spMkLst>
        </pc:spChg>
        <pc:spChg chg="add del">
          <ac:chgData name="PALANIAPPAN Devarajan" userId="0ccb0e75-6f62-4860-b5c8-e1d1cc272866" providerId="ADAL" clId="{4531E013-473D-4648-911B-96B8DADA2326}" dt="2024-01-16T12:42:42.691" v="3080" actId="26606"/>
          <ac:spMkLst>
            <pc:docMk/>
            <pc:sldMk cId="315178165" sldId="343"/>
            <ac:spMk id="12" creationId="{081E4A58-353D-44AE-B2FC-2A74E2E400F7}"/>
          </ac:spMkLst>
        </pc:spChg>
        <pc:spChg chg="add del">
          <ac:chgData name="PALANIAPPAN Devarajan" userId="0ccb0e75-6f62-4860-b5c8-e1d1cc272866" providerId="ADAL" clId="{4531E013-473D-4648-911B-96B8DADA2326}" dt="2024-01-16T12:42:49.115" v="3083" actId="26606"/>
          <ac:spMkLst>
            <pc:docMk/>
            <pc:sldMk cId="315178165" sldId="343"/>
            <ac:spMk id="14" creationId="{081EA652-8C6A-4E69-BEB9-170809474553}"/>
          </ac:spMkLst>
        </pc:spChg>
        <pc:spChg chg="add del">
          <ac:chgData name="PALANIAPPAN Devarajan" userId="0ccb0e75-6f62-4860-b5c8-e1d1cc272866" providerId="ADAL" clId="{4531E013-473D-4648-911B-96B8DADA2326}" dt="2024-01-16T12:42:49.115" v="3083" actId="26606"/>
          <ac:spMkLst>
            <pc:docMk/>
            <pc:sldMk cId="315178165" sldId="343"/>
            <ac:spMk id="15" creationId="{5298780A-33B9-4EA2-8F67-DE68AD62841B}"/>
          </ac:spMkLst>
        </pc:spChg>
        <pc:spChg chg="add del">
          <ac:chgData name="PALANIAPPAN Devarajan" userId="0ccb0e75-6f62-4860-b5c8-e1d1cc272866" providerId="ADAL" clId="{4531E013-473D-4648-911B-96B8DADA2326}" dt="2024-01-16T12:42:49.115" v="3083" actId="26606"/>
          <ac:spMkLst>
            <pc:docMk/>
            <pc:sldMk cId="315178165" sldId="343"/>
            <ac:spMk id="16" creationId="{7F488E8B-4E1E-4402-8935-D4E6C02615C7}"/>
          </ac:spMkLst>
        </pc:spChg>
        <pc:spChg chg="add">
          <ac:chgData name="PALANIAPPAN Devarajan" userId="0ccb0e75-6f62-4860-b5c8-e1d1cc272866" providerId="ADAL" clId="{4531E013-473D-4648-911B-96B8DADA2326}" dt="2024-01-16T12:42:49.131" v="3084" actId="26606"/>
          <ac:spMkLst>
            <pc:docMk/>
            <pc:sldMk cId="315178165" sldId="343"/>
            <ac:spMk id="18" creationId="{1BB867FF-FC45-48F7-8104-F89BE54909F1}"/>
          </ac:spMkLst>
        </pc:spChg>
        <pc:spChg chg="add">
          <ac:chgData name="PALANIAPPAN Devarajan" userId="0ccb0e75-6f62-4860-b5c8-e1d1cc272866" providerId="ADAL" clId="{4531E013-473D-4648-911B-96B8DADA2326}" dt="2024-01-16T12:42:49.131" v="3084" actId="26606"/>
          <ac:spMkLst>
            <pc:docMk/>
            <pc:sldMk cId="315178165" sldId="343"/>
            <ac:spMk id="19" creationId="{8BB56887-D0D5-4F0C-9E19-7247EB83C8B7}"/>
          </ac:spMkLst>
        </pc:spChg>
        <pc:spChg chg="add">
          <ac:chgData name="PALANIAPPAN Devarajan" userId="0ccb0e75-6f62-4860-b5c8-e1d1cc272866" providerId="ADAL" clId="{4531E013-473D-4648-911B-96B8DADA2326}" dt="2024-01-16T12:42:49.131" v="3084" actId="26606"/>
          <ac:spMkLst>
            <pc:docMk/>
            <pc:sldMk cId="315178165" sldId="343"/>
            <ac:spMk id="20" creationId="{081E4A58-353D-44AE-B2FC-2A74E2E400F7}"/>
          </ac:spMkLst>
        </pc:spChg>
        <pc:graphicFrameChg chg="add del">
          <ac:chgData name="PALANIAPPAN Devarajan" userId="0ccb0e75-6f62-4860-b5c8-e1d1cc272866" providerId="ADAL" clId="{4531E013-473D-4648-911B-96B8DADA2326}" dt="2024-01-16T12:41:42.085" v="3069" actId="26606"/>
          <ac:graphicFrameMkLst>
            <pc:docMk/>
            <pc:sldMk cId="315178165" sldId="343"/>
            <ac:graphicFrameMk id="4" creationId="{8EC4E6FC-2520-D744-9F1B-4F7B6F6027C0}"/>
          </ac:graphicFrameMkLst>
        </pc:graphicFrameChg>
      </pc:sldChg>
      <pc:sldChg chg="addSp delSp modSp new mod setBg">
        <pc:chgData name="PALANIAPPAN Devarajan" userId="0ccb0e75-6f62-4860-b5c8-e1d1cc272866" providerId="ADAL" clId="{4531E013-473D-4648-911B-96B8DADA2326}" dt="2024-01-17T06:21:56.453" v="3246" actId="403"/>
        <pc:sldMkLst>
          <pc:docMk/>
          <pc:sldMk cId="2692802288" sldId="344"/>
        </pc:sldMkLst>
        <pc:spChg chg="add del">
          <ac:chgData name="PALANIAPPAN Devarajan" userId="0ccb0e75-6f62-4860-b5c8-e1d1cc272866" providerId="ADAL" clId="{4531E013-473D-4648-911B-96B8DADA2326}" dt="2024-01-17T06:15:05.201" v="3198" actId="22"/>
          <ac:spMkLst>
            <pc:docMk/>
            <pc:sldMk cId="2692802288" sldId="344"/>
            <ac:spMk id="5" creationId="{B0214865-F9F4-AD38-AFD5-1A36D972ED35}"/>
          </ac:spMkLst>
        </pc:spChg>
        <pc:spChg chg="add del mod">
          <ac:chgData name="PALANIAPPAN Devarajan" userId="0ccb0e75-6f62-4860-b5c8-e1d1cc272866" providerId="ADAL" clId="{4531E013-473D-4648-911B-96B8DADA2326}" dt="2024-01-17T06:17:02.575" v="3205"/>
          <ac:spMkLst>
            <pc:docMk/>
            <pc:sldMk cId="2692802288" sldId="344"/>
            <ac:spMk id="6" creationId="{E486556D-EBB2-5F27-D96C-B405B13641C5}"/>
          </ac:spMkLst>
        </pc:spChg>
        <pc:spChg chg="add mod">
          <ac:chgData name="PALANIAPPAN Devarajan" userId="0ccb0e75-6f62-4860-b5c8-e1d1cc272866" providerId="ADAL" clId="{4531E013-473D-4648-911B-96B8DADA2326}" dt="2024-01-17T06:21:56.453" v="3246" actId="403"/>
          <ac:spMkLst>
            <pc:docMk/>
            <pc:sldMk cId="2692802288" sldId="344"/>
            <ac:spMk id="7" creationId="{ED04401B-41FE-8E45-8E7D-FEDAD490A4AD}"/>
          </ac:spMkLst>
        </pc:spChg>
        <pc:spChg chg="add del">
          <ac:chgData name="PALANIAPPAN Devarajan" userId="0ccb0e75-6f62-4860-b5c8-e1d1cc272866" providerId="ADAL" clId="{4531E013-473D-4648-911B-96B8DADA2326}" dt="2024-01-17T06:21:12.443" v="3237" actId="26606"/>
          <ac:spMkLst>
            <pc:docMk/>
            <pc:sldMk cId="2692802288" sldId="344"/>
            <ac:spMk id="1028" creationId="{2EB492CD-616E-47F8-933B-5E2D952A0593}"/>
          </ac:spMkLst>
        </pc:spChg>
        <pc:spChg chg="add del">
          <ac:chgData name="PALANIAPPAN Devarajan" userId="0ccb0e75-6f62-4860-b5c8-e1d1cc272866" providerId="ADAL" clId="{4531E013-473D-4648-911B-96B8DADA2326}" dt="2024-01-17T06:21:12.443" v="3237" actId="26606"/>
          <ac:spMkLst>
            <pc:docMk/>
            <pc:sldMk cId="2692802288" sldId="344"/>
            <ac:spMk id="1029" creationId="{59383CF9-23B5-4335-9B21-1791C4CF1C75}"/>
          </ac:spMkLst>
        </pc:spChg>
        <pc:spChg chg="add del">
          <ac:chgData name="PALANIAPPAN Devarajan" userId="0ccb0e75-6f62-4860-b5c8-e1d1cc272866" providerId="ADAL" clId="{4531E013-473D-4648-911B-96B8DADA2326}" dt="2024-01-17T06:21:12.443" v="3237" actId="26606"/>
          <ac:spMkLst>
            <pc:docMk/>
            <pc:sldMk cId="2692802288" sldId="344"/>
            <ac:spMk id="1030" creationId="{0007FE00-9498-4706-B255-6437B0252C02}"/>
          </ac:spMkLst>
        </pc:spChg>
        <pc:spChg chg="add del">
          <ac:chgData name="PALANIAPPAN Devarajan" userId="0ccb0e75-6f62-4860-b5c8-e1d1cc272866" providerId="ADAL" clId="{4531E013-473D-4648-911B-96B8DADA2326}" dt="2024-01-17T06:20:43.734" v="3231" actId="26606"/>
          <ac:spMkLst>
            <pc:docMk/>
            <pc:sldMk cId="2692802288" sldId="344"/>
            <ac:spMk id="1031" creationId="{2EB492CD-616E-47F8-933B-5E2D952A0593}"/>
          </ac:spMkLst>
        </pc:spChg>
        <pc:spChg chg="add">
          <ac:chgData name="PALANIAPPAN Devarajan" userId="0ccb0e75-6f62-4860-b5c8-e1d1cc272866" providerId="ADAL" clId="{4531E013-473D-4648-911B-96B8DADA2326}" dt="2024-01-17T06:21:12.443" v="3238" actId="26606"/>
          <ac:spMkLst>
            <pc:docMk/>
            <pc:sldMk cId="2692802288" sldId="344"/>
            <ac:spMk id="1032" creationId="{460B0EFB-53ED-4F35-B05D-F658EA021C65}"/>
          </ac:spMkLst>
        </pc:spChg>
        <pc:spChg chg="add del">
          <ac:chgData name="PALANIAPPAN Devarajan" userId="0ccb0e75-6f62-4860-b5c8-e1d1cc272866" providerId="ADAL" clId="{4531E013-473D-4648-911B-96B8DADA2326}" dt="2024-01-17T06:20:43.734" v="3231" actId="26606"/>
          <ac:spMkLst>
            <pc:docMk/>
            <pc:sldMk cId="2692802288" sldId="344"/>
            <ac:spMk id="1033" creationId="{59383CF9-23B5-4335-9B21-1791C4CF1C75}"/>
          </ac:spMkLst>
        </pc:spChg>
        <pc:spChg chg="add">
          <ac:chgData name="PALANIAPPAN Devarajan" userId="0ccb0e75-6f62-4860-b5c8-e1d1cc272866" providerId="ADAL" clId="{4531E013-473D-4648-911B-96B8DADA2326}" dt="2024-01-17T06:21:12.443" v="3238" actId="26606"/>
          <ac:spMkLst>
            <pc:docMk/>
            <pc:sldMk cId="2692802288" sldId="344"/>
            <ac:spMk id="1034" creationId="{835EF3DD-7D43-4A27-8967-A92FD8CC9365}"/>
          </ac:spMkLst>
        </pc:spChg>
        <pc:spChg chg="add del">
          <ac:chgData name="PALANIAPPAN Devarajan" userId="0ccb0e75-6f62-4860-b5c8-e1d1cc272866" providerId="ADAL" clId="{4531E013-473D-4648-911B-96B8DADA2326}" dt="2024-01-17T06:20:43.734" v="3231" actId="26606"/>
          <ac:spMkLst>
            <pc:docMk/>
            <pc:sldMk cId="2692802288" sldId="344"/>
            <ac:spMk id="1035" creationId="{0007FE00-9498-4706-B255-6437B0252C02}"/>
          </ac:spMkLst>
        </pc:spChg>
        <pc:spChg chg="add del">
          <ac:chgData name="PALANIAPPAN Devarajan" userId="0ccb0e75-6f62-4860-b5c8-e1d1cc272866" providerId="ADAL" clId="{4531E013-473D-4648-911B-96B8DADA2326}" dt="2024-01-17T06:20:55.380" v="3233" actId="26606"/>
          <ac:spMkLst>
            <pc:docMk/>
            <pc:sldMk cId="2692802288" sldId="344"/>
            <ac:spMk id="1037" creationId="{460B0EFB-53ED-4F35-B05D-F658EA021C65}"/>
          </ac:spMkLst>
        </pc:spChg>
        <pc:spChg chg="add del">
          <ac:chgData name="PALANIAPPAN Devarajan" userId="0ccb0e75-6f62-4860-b5c8-e1d1cc272866" providerId="ADAL" clId="{4531E013-473D-4648-911B-96B8DADA2326}" dt="2024-01-17T06:20:55.380" v="3233" actId="26606"/>
          <ac:spMkLst>
            <pc:docMk/>
            <pc:sldMk cId="2692802288" sldId="344"/>
            <ac:spMk id="1038" creationId="{835EF3DD-7D43-4A27-8967-A92FD8CC9365}"/>
          </ac:spMkLst>
        </pc:spChg>
        <pc:spChg chg="add del">
          <ac:chgData name="PALANIAPPAN Devarajan" userId="0ccb0e75-6f62-4860-b5c8-e1d1cc272866" providerId="ADAL" clId="{4531E013-473D-4648-911B-96B8DADA2326}" dt="2024-01-17T06:20:57.139" v="3235" actId="26606"/>
          <ac:spMkLst>
            <pc:docMk/>
            <pc:sldMk cId="2692802288" sldId="344"/>
            <ac:spMk id="1040" creationId="{0E3596DD-156A-473E-9BB3-C6A29F7574E9}"/>
          </ac:spMkLst>
        </pc:spChg>
        <pc:spChg chg="add del">
          <ac:chgData name="PALANIAPPAN Devarajan" userId="0ccb0e75-6f62-4860-b5c8-e1d1cc272866" providerId="ADAL" clId="{4531E013-473D-4648-911B-96B8DADA2326}" dt="2024-01-17T06:20:57.139" v="3235" actId="26606"/>
          <ac:spMkLst>
            <pc:docMk/>
            <pc:sldMk cId="2692802288" sldId="344"/>
            <ac:spMk id="1041" creationId="{2C46C4D6-C474-4E92-B52E-944C1118F7B6}"/>
          </ac:spMkLst>
        </pc:spChg>
        <pc:picChg chg="add del mod">
          <ac:chgData name="PALANIAPPAN Devarajan" userId="0ccb0e75-6f62-4860-b5c8-e1d1cc272866" providerId="ADAL" clId="{4531E013-473D-4648-911B-96B8DADA2326}" dt="2024-01-17T06:11:06.683" v="3196" actId="478"/>
          <ac:picMkLst>
            <pc:docMk/>
            <pc:sldMk cId="2692802288" sldId="344"/>
            <ac:picMk id="3" creationId="{EA80FE39-E146-4539-1F6F-D3AE7DCB7211}"/>
          </ac:picMkLst>
        </pc:picChg>
        <pc:picChg chg="add mod ord">
          <ac:chgData name="PALANIAPPAN Devarajan" userId="0ccb0e75-6f62-4860-b5c8-e1d1cc272866" providerId="ADAL" clId="{4531E013-473D-4648-911B-96B8DADA2326}" dt="2024-01-17T06:21:35.634" v="3242" actId="1076"/>
          <ac:picMkLst>
            <pc:docMk/>
            <pc:sldMk cId="2692802288" sldId="344"/>
            <ac:picMk id="1026" creationId="{66B2F3E4-6D32-17D0-CA2B-B73782812911}"/>
          </ac:picMkLst>
        </pc:picChg>
      </pc:sldChg>
      <pc:sldMasterChg chg="delSp mod modTransition setBg modSldLayout">
        <pc:chgData name="PALANIAPPAN Devarajan" userId="0ccb0e75-6f62-4860-b5c8-e1d1cc272866" providerId="ADAL" clId="{4531E013-473D-4648-911B-96B8DADA2326}" dt="2024-01-16T12:48:08.127" v="3130"/>
        <pc:sldMasterMkLst>
          <pc:docMk/>
          <pc:sldMasterMk cId="3150272713" sldId="2147483648"/>
        </pc:sldMasterMkLst>
        <pc:picChg chg="del">
          <ac:chgData name="PALANIAPPAN Devarajan" userId="0ccb0e75-6f62-4860-b5c8-e1d1cc272866" providerId="ADAL" clId="{4531E013-473D-4648-911B-96B8DADA2326}" dt="2024-01-16T10:56:56.833" v="2959" actId="478"/>
          <ac:picMkLst>
            <pc:docMk/>
            <pc:sldMasterMk cId="3150272713" sldId="2147483648"/>
            <ac:picMk id="9" creationId="{5C869D04-002C-BB5D-50EF-FF257F34BD1A}"/>
          </ac:picMkLst>
        </pc:picChg>
        <pc:sldLayoutChg chg="modTransition setBg">
          <pc:chgData name="PALANIAPPAN Devarajan" userId="0ccb0e75-6f62-4860-b5c8-e1d1cc272866" providerId="ADAL" clId="{4531E013-473D-4648-911B-96B8DADA2326}" dt="2024-01-16T12:48:08.127" v="3130"/>
          <pc:sldLayoutMkLst>
            <pc:docMk/>
            <pc:sldMasterMk cId="3150272713" sldId="2147483648"/>
            <pc:sldLayoutMk cId="301829628" sldId="2147483649"/>
          </pc:sldLayoutMkLst>
        </pc:sldLayoutChg>
        <pc:sldLayoutChg chg="modTransition setBg">
          <pc:chgData name="PALANIAPPAN Devarajan" userId="0ccb0e75-6f62-4860-b5c8-e1d1cc272866" providerId="ADAL" clId="{4531E013-473D-4648-911B-96B8DADA2326}" dt="2024-01-16T12:48:08.127" v="3130"/>
          <pc:sldLayoutMkLst>
            <pc:docMk/>
            <pc:sldMasterMk cId="3150272713" sldId="2147483648"/>
            <pc:sldLayoutMk cId="3076207732" sldId="2147483650"/>
          </pc:sldLayoutMkLst>
        </pc:sldLayoutChg>
        <pc:sldLayoutChg chg="modTransition setBg">
          <pc:chgData name="PALANIAPPAN Devarajan" userId="0ccb0e75-6f62-4860-b5c8-e1d1cc272866" providerId="ADAL" clId="{4531E013-473D-4648-911B-96B8DADA2326}" dt="2024-01-16T12:48:08.127" v="3130"/>
          <pc:sldLayoutMkLst>
            <pc:docMk/>
            <pc:sldMasterMk cId="3150272713" sldId="2147483648"/>
            <pc:sldLayoutMk cId="3030237512" sldId="2147483651"/>
          </pc:sldLayoutMkLst>
        </pc:sldLayoutChg>
        <pc:sldLayoutChg chg="modTransition setBg">
          <pc:chgData name="PALANIAPPAN Devarajan" userId="0ccb0e75-6f62-4860-b5c8-e1d1cc272866" providerId="ADAL" clId="{4531E013-473D-4648-911B-96B8DADA2326}" dt="2024-01-16T12:48:08.127" v="3130"/>
          <pc:sldLayoutMkLst>
            <pc:docMk/>
            <pc:sldMasterMk cId="3150272713" sldId="2147483648"/>
            <pc:sldLayoutMk cId="2619283908" sldId="2147483652"/>
          </pc:sldLayoutMkLst>
        </pc:sldLayoutChg>
        <pc:sldLayoutChg chg="modTransition setBg">
          <pc:chgData name="PALANIAPPAN Devarajan" userId="0ccb0e75-6f62-4860-b5c8-e1d1cc272866" providerId="ADAL" clId="{4531E013-473D-4648-911B-96B8DADA2326}" dt="2024-01-16T12:48:08.127" v="3130"/>
          <pc:sldLayoutMkLst>
            <pc:docMk/>
            <pc:sldMasterMk cId="3150272713" sldId="2147483648"/>
            <pc:sldLayoutMk cId="3021161750" sldId="2147483653"/>
          </pc:sldLayoutMkLst>
        </pc:sldLayoutChg>
        <pc:sldLayoutChg chg="modTransition setBg">
          <pc:chgData name="PALANIAPPAN Devarajan" userId="0ccb0e75-6f62-4860-b5c8-e1d1cc272866" providerId="ADAL" clId="{4531E013-473D-4648-911B-96B8DADA2326}" dt="2024-01-16T12:48:08.127" v="3130"/>
          <pc:sldLayoutMkLst>
            <pc:docMk/>
            <pc:sldMasterMk cId="3150272713" sldId="2147483648"/>
            <pc:sldLayoutMk cId="81650324" sldId="2147483654"/>
          </pc:sldLayoutMkLst>
        </pc:sldLayoutChg>
        <pc:sldLayoutChg chg="modTransition setBg">
          <pc:chgData name="PALANIAPPAN Devarajan" userId="0ccb0e75-6f62-4860-b5c8-e1d1cc272866" providerId="ADAL" clId="{4531E013-473D-4648-911B-96B8DADA2326}" dt="2024-01-16T12:48:08.127" v="3130"/>
          <pc:sldLayoutMkLst>
            <pc:docMk/>
            <pc:sldMasterMk cId="3150272713" sldId="2147483648"/>
            <pc:sldLayoutMk cId="4275941314" sldId="2147483655"/>
          </pc:sldLayoutMkLst>
        </pc:sldLayoutChg>
        <pc:sldLayoutChg chg="modTransition setBg">
          <pc:chgData name="PALANIAPPAN Devarajan" userId="0ccb0e75-6f62-4860-b5c8-e1d1cc272866" providerId="ADAL" clId="{4531E013-473D-4648-911B-96B8DADA2326}" dt="2024-01-16T12:48:08.127" v="3130"/>
          <pc:sldLayoutMkLst>
            <pc:docMk/>
            <pc:sldMasterMk cId="3150272713" sldId="2147483648"/>
            <pc:sldLayoutMk cId="3695206906" sldId="2147483656"/>
          </pc:sldLayoutMkLst>
        </pc:sldLayoutChg>
        <pc:sldLayoutChg chg="modTransition setBg">
          <pc:chgData name="PALANIAPPAN Devarajan" userId="0ccb0e75-6f62-4860-b5c8-e1d1cc272866" providerId="ADAL" clId="{4531E013-473D-4648-911B-96B8DADA2326}" dt="2024-01-16T12:48:08.127" v="3130"/>
          <pc:sldLayoutMkLst>
            <pc:docMk/>
            <pc:sldMasterMk cId="3150272713" sldId="2147483648"/>
            <pc:sldLayoutMk cId="7063891" sldId="2147483657"/>
          </pc:sldLayoutMkLst>
        </pc:sldLayoutChg>
        <pc:sldLayoutChg chg="modTransition setBg">
          <pc:chgData name="PALANIAPPAN Devarajan" userId="0ccb0e75-6f62-4860-b5c8-e1d1cc272866" providerId="ADAL" clId="{4531E013-473D-4648-911B-96B8DADA2326}" dt="2024-01-16T12:48:08.127" v="3130"/>
          <pc:sldLayoutMkLst>
            <pc:docMk/>
            <pc:sldMasterMk cId="3150272713" sldId="2147483648"/>
            <pc:sldLayoutMk cId="2447408007" sldId="2147483658"/>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EE6866-03AF-4555-9928-4F38D999D72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462805B-0BF0-4631-B215-34A8FC9D5C46}">
      <dgm:prSet custT="1"/>
      <dgm:spPr/>
      <dgm:t>
        <a:bodyPr/>
        <a:lstStyle/>
        <a:p>
          <a:pPr>
            <a:lnSpc>
              <a:spcPct val="100000"/>
            </a:lnSpc>
          </a:pPr>
          <a:r>
            <a:rPr lang="en-US" sz="1900" b="1" dirty="0"/>
            <a:t>How do you set up a </a:t>
          </a:r>
          <a:r>
            <a:rPr lang="en-US" sz="3200" b="1" dirty="0">
              <a:latin typeface="Amasis MT Pro Black" panose="02040A04050005020304" pitchFamily="18" charset="0"/>
              <a:ea typeface="ADLaM Display" panose="020B0604020202020204" pitchFamily="2" charset="0"/>
              <a:cs typeface="ADLaM Display" panose="020B0604020202020204" pitchFamily="2" charset="0"/>
            </a:rPr>
            <a:t>Looker connection?</a:t>
          </a:r>
          <a:endParaRPr lang="en-US" sz="1900" b="1" dirty="0">
            <a:latin typeface="Amasis MT Pro Black" panose="02040A04050005020304" pitchFamily="18" charset="0"/>
            <a:ea typeface="ADLaM Display" panose="020B0604020202020204" pitchFamily="2" charset="0"/>
            <a:cs typeface="ADLaM Display" panose="020B0604020202020204" pitchFamily="2" charset="0"/>
          </a:endParaRPr>
        </a:p>
      </dgm:t>
    </dgm:pt>
    <dgm:pt modelId="{64D592CA-49B6-4B62-9255-A8C3C3D0F0AE}" type="parTrans" cxnId="{4669EFBD-7D98-438C-947D-93AEFAFD0F07}">
      <dgm:prSet/>
      <dgm:spPr/>
      <dgm:t>
        <a:bodyPr/>
        <a:lstStyle/>
        <a:p>
          <a:endParaRPr lang="en-US"/>
        </a:p>
      </dgm:t>
    </dgm:pt>
    <dgm:pt modelId="{1CFD0619-5177-4641-9DCC-E961C0F37DC5}" type="sibTrans" cxnId="{4669EFBD-7D98-438C-947D-93AEFAFD0F07}">
      <dgm:prSet/>
      <dgm:spPr/>
      <dgm:t>
        <a:bodyPr/>
        <a:lstStyle/>
        <a:p>
          <a:endParaRPr lang="en-US"/>
        </a:p>
      </dgm:t>
    </dgm:pt>
    <dgm:pt modelId="{0D952022-D80E-4AD9-93A1-87BDF625D3CE}">
      <dgm:prSet/>
      <dgm:spPr/>
      <dgm:t>
        <a:bodyPr/>
        <a:lstStyle/>
        <a:p>
          <a:pPr>
            <a:lnSpc>
              <a:spcPct val="100000"/>
            </a:lnSpc>
          </a:pPr>
          <a:r>
            <a:rPr lang="en-US"/>
            <a:t>In Looker, go to the Admin panel's Connection page. If you are in a trial, typically you won't have any connections on that page. Click Add Connection to set up the connection. Fill out the connection details.</a:t>
          </a:r>
        </a:p>
      </dgm:t>
    </dgm:pt>
    <dgm:pt modelId="{DC90E4AA-E33A-4F58-B969-5F6FD68ED525}" type="parTrans" cxnId="{BCEBA754-BF8B-45BF-8C50-BFE417F7A193}">
      <dgm:prSet/>
      <dgm:spPr/>
      <dgm:t>
        <a:bodyPr/>
        <a:lstStyle/>
        <a:p>
          <a:endParaRPr lang="en-US"/>
        </a:p>
      </dgm:t>
    </dgm:pt>
    <dgm:pt modelId="{80F18EDA-5C2B-4022-82DB-653BA7948A37}" type="sibTrans" cxnId="{BCEBA754-BF8B-45BF-8C50-BFE417F7A193}">
      <dgm:prSet/>
      <dgm:spPr/>
      <dgm:t>
        <a:bodyPr/>
        <a:lstStyle/>
        <a:p>
          <a:endParaRPr lang="en-US"/>
        </a:p>
      </dgm:t>
    </dgm:pt>
    <dgm:pt modelId="{1801E90B-E008-4BF2-AA9C-82DD10CDDC0F}">
      <dgm:prSet/>
      <dgm:spPr/>
      <dgm:t>
        <a:bodyPr/>
        <a:lstStyle/>
        <a:p>
          <a:pPr>
            <a:lnSpc>
              <a:spcPct val="100000"/>
            </a:lnSpc>
          </a:pPr>
          <a:r>
            <a:rPr lang="en-US" b="1" dirty="0"/>
            <a:t>We can use this link to know about Looker connection setup :</a:t>
          </a:r>
        </a:p>
      </dgm:t>
    </dgm:pt>
    <dgm:pt modelId="{DBF094F0-9840-4000-981A-EA3CA9C541AB}" type="parTrans" cxnId="{CECC9B20-C19F-4285-8DCE-EA1B4D53C70D}">
      <dgm:prSet/>
      <dgm:spPr/>
      <dgm:t>
        <a:bodyPr/>
        <a:lstStyle/>
        <a:p>
          <a:endParaRPr lang="en-US"/>
        </a:p>
      </dgm:t>
    </dgm:pt>
    <dgm:pt modelId="{F7A6640B-9A5F-4F71-8245-2848A7B86DAA}" type="sibTrans" cxnId="{CECC9B20-C19F-4285-8DCE-EA1B4D53C70D}">
      <dgm:prSet/>
      <dgm:spPr/>
      <dgm:t>
        <a:bodyPr/>
        <a:lstStyle/>
        <a:p>
          <a:endParaRPr lang="en-US"/>
        </a:p>
      </dgm:t>
    </dgm:pt>
    <dgm:pt modelId="{B671B3BB-B1C4-4817-9B95-3C6C0A2BE854}">
      <dgm:prSet/>
      <dgm:spPr/>
      <dgm:t>
        <a:bodyPr/>
        <a:lstStyle/>
        <a:p>
          <a:pPr>
            <a:lnSpc>
              <a:spcPct val="100000"/>
            </a:lnSpc>
          </a:pPr>
          <a:r>
            <a:rPr lang="en-US" dirty="0"/>
            <a:t>https://www.googlecloudcommunity.com/gc/Administering-Looker/How-to-create-a-BigQuery-connection-in-Looker/m-p/583179</a:t>
          </a:r>
        </a:p>
      </dgm:t>
    </dgm:pt>
    <dgm:pt modelId="{324732DD-5BAF-4310-AA18-5CF9761EED46}" type="parTrans" cxnId="{23D983D8-5845-47C7-B039-D212DA942F1C}">
      <dgm:prSet/>
      <dgm:spPr/>
      <dgm:t>
        <a:bodyPr/>
        <a:lstStyle/>
        <a:p>
          <a:endParaRPr lang="en-US"/>
        </a:p>
      </dgm:t>
    </dgm:pt>
    <dgm:pt modelId="{7AE6BC41-BE83-49D2-A787-CCFE38E8B1F6}" type="sibTrans" cxnId="{23D983D8-5845-47C7-B039-D212DA942F1C}">
      <dgm:prSet/>
      <dgm:spPr/>
      <dgm:t>
        <a:bodyPr/>
        <a:lstStyle/>
        <a:p>
          <a:endParaRPr lang="en-US"/>
        </a:p>
      </dgm:t>
    </dgm:pt>
    <dgm:pt modelId="{4A1FC9C7-7116-4B96-A9D2-552F9F92BD47}" type="pres">
      <dgm:prSet presAssocID="{96EE6866-03AF-4555-9928-4F38D999D72F}" presName="linear" presStyleCnt="0">
        <dgm:presLayoutVars>
          <dgm:animLvl val="lvl"/>
          <dgm:resizeHandles val="exact"/>
        </dgm:presLayoutVars>
      </dgm:prSet>
      <dgm:spPr/>
    </dgm:pt>
    <dgm:pt modelId="{3EE50BF5-6DB6-4974-9615-1122346162E5}" type="pres">
      <dgm:prSet presAssocID="{3462805B-0BF0-4631-B215-34A8FC9D5C46}" presName="parentText" presStyleLbl="node1" presStyleIdx="0" presStyleCnt="4" custScaleY="92385" custLinFactNeighborX="597" custLinFactNeighborY="-85615">
        <dgm:presLayoutVars>
          <dgm:chMax val="0"/>
          <dgm:bulletEnabled val="1"/>
        </dgm:presLayoutVars>
      </dgm:prSet>
      <dgm:spPr/>
    </dgm:pt>
    <dgm:pt modelId="{6F5FAE05-14B0-4AE1-BE5F-8BC5ECD83486}" type="pres">
      <dgm:prSet presAssocID="{1CFD0619-5177-4641-9DCC-E961C0F37DC5}" presName="spacer" presStyleCnt="0"/>
      <dgm:spPr/>
    </dgm:pt>
    <dgm:pt modelId="{175F8105-62B9-489D-8D8B-FD06A3104271}" type="pres">
      <dgm:prSet presAssocID="{0D952022-D80E-4AD9-93A1-87BDF625D3CE}" presName="parentText" presStyleLbl="node1" presStyleIdx="1" presStyleCnt="4">
        <dgm:presLayoutVars>
          <dgm:chMax val="0"/>
          <dgm:bulletEnabled val="1"/>
        </dgm:presLayoutVars>
      </dgm:prSet>
      <dgm:spPr/>
    </dgm:pt>
    <dgm:pt modelId="{2A63986B-6A63-413F-9783-8221D641024D}" type="pres">
      <dgm:prSet presAssocID="{80F18EDA-5C2B-4022-82DB-653BA7948A37}" presName="spacer" presStyleCnt="0"/>
      <dgm:spPr/>
    </dgm:pt>
    <dgm:pt modelId="{F23D26C4-83AF-4061-AED0-9F45057162BB}" type="pres">
      <dgm:prSet presAssocID="{1801E90B-E008-4BF2-AA9C-82DD10CDDC0F}" presName="parentText" presStyleLbl="node1" presStyleIdx="2" presStyleCnt="4" custLinFactNeighborY="35867">
        <dgm:presLayoutVars>
          <dgm:chMax val="0"/>
          <dgm:bulletEnabled val="1"/>
        </dgm:presLayoutVars>
      </dgm:prSet>
      <dgm:spPr/>
    </dgm:pt>
    <dgm:pt modelId="{AF5DB9A9-2516-4B48-BDE5-2C1DE4F756C9}" type="pres">
      <dgm:prSet presAssocID="{F7A6640B-9A5F-4F71-8245-2848A7B86DAA}" presName="spacer" presStyleCnt="0"/>
      <dgm:spPr/>
    </dgm:pt>
    <dgm:pt modelId="{3B13ED0B-3C03-4CDF-A8F7-07FA6CAA1CB1}" type="pres">
      <dgm:prSet presAssocID="{B671B3BB-B1C4-4817-9B95-3C6C0A2BE854}" presName="parentText" presStyleLbl="node1" presStyleIdx="3" presStyleCnt="4">
        <dgm:presLayoutVars>
          <dgm:chMax val="0"/>
          <dgm:bulletEnabled val="1"/>
        </dgm:presLayoutVars>
      </dgm:prSet>
      <dgm:spPr/>
    </dgm:pt>
  </dgm:ptLst>
  <dgm:cxnLst>
    <dgm:cxn modelId="{CECC9B20-C19F-4285-8DCE-EA1B4D53C70D}" srcId="{96EE6866-03AF-4555-9928-4F38D999D72F}" destId="{1801E90B-E008-4BF2-AA9C-82DD10CDDC0F}" srcOrd="2" destOrd="0" parTransId="{DBF094F0-9840-4000-981A-EA3CA9C541AB}" sibTransId="{F7A6640B-9A5F-4F71-8245-2848A7B86DAA}"/>
    <dgm:cxn modelId="{7B53C63B-5C87-463D-911F-DE70E4A04590}" type="presOf" srcId="{B671B3BB-B1C4-4817-9B95-3C6C0A2BE854}" destId="{3B13ED0B-3C03-4CDF-A8F7-07FA6CAA1CB1}" srcOrd="0" destOrd="0" presId="urn:microsoft.com/office/officeart/2005/8/layout/vList2"/>
    <dgm:cxn modelId="{9982AF65-A58A-4918-B6EE-9EAAE24CFC7E}" type="presOf" srcId="{96EE6866-03AF-4555-9928-4F38D999D72F}" destId="{4A1FC9C7-7116-4B96-A9D2-552F9F92BD47}" srcOrd="0" destOrd="0" presId="urn:microsoft.com/office/officeart/2005/8/layout/vList2"/>
    <dgm:cxn modelId="{84AD9C69-F83A-405A-BDB7-173AD25BA8E1}" type="presOf" srcId="{1801E90B-E008-4BF2-AA9C-82DD10CDDC0F}" destId="{F23D26C4-83AF-4061-AED0-9F45057162BB}" srcOrd="0" destOrd="0" presId="urn:microsoft.com/office/officeart/2005/8/layout/vList2"/>
    <dgm:cxn modelId="{BCEBA754-BF8B-45BF-8C50-BFE417F7A193}" srcId="{96EE6866-03AF-4555-9928-4F38D999D72F}" destId="{0D952022-D80E-4AD9-93A1-87BDF625D3CE}" srcOrd="1" destOrd="0" parTransId="{DC90E4AA-E33A-4F58-B969-5F6FD68ED525}" sibTransId="{80F18EDA-5C2B-4022-82DB-653BA7948A37}"/>
    <dgm:cxn modelId="{762029B3-87B0-4A2B-9CB7-D6A5E67BCDCF}" type="presOf" srcId="{3462805B-0BF0-4631-B215-34A8FC9D5C46}" destId="{3EE50BF5-6DB6-4974-9615-1122346162E5}" srcOrd="0" destOrd="0" presId="urn:microsoft.com/office/officeart/2005/8/layout/vList2"/>
    <dgm:cxn modelId="{4669EFBD-7D98-438C-947D-93AEFAFD0F07}" srcId="{96EE6866-03AF-4555-9928-4F38D999D72F}" destId="{3462805B-0BF0-4631-B215-34A8FC9D5C46}" srcOrd="0" destOrd="0" parTransId="{64D592CA-49B6-4B62-9255-A8C3C3D0F0AE}" sibTransId="{1CFD0619-5177-4641-9DCC-E961C0F37DC5}"/>
    <dgm:cxn modelId="{726886C5-8D75-4F68-A506-39737AD57243}" type="presOf" srcId="{0D952022-D80E-4AD9-93A1-87BDF625D3CE}" destId="{175F8105-62B9-489D-8D8B-FD06A3104271}" srcOrd="0" destOrd="0" presId="urn:microsoft.com/office/officeart/2005/8/layout/vList2"/>
    <dgm:cxn modelId="{23D983D8-5845-47C7-B039-D212DA942F1C}" srcId="{96EE6866-03AF-4555-9928-4F38D999D72F}" destId="{B671B3BB-B1C4-4817-9B95-3C6C0A2BE854}" srcOrd="3" destOrd="0" parTransId="{324732DD-5BAF-4310-AA18-5CF9761EED46}" sibTransId="{7AE6BC41-BE83-49D2-A787-CCFE38E8B1F6}"/>
    <dgm:cxn modelId="{C1B1FB35-2E0B-45F0-BE0D-20BC17184EE5}" type="presParOf" srcId="{4A1FC9C7-7116-4B96-A9D2-552F9F92BD47}" destId="{3EE50BF5-6DB6-4974-9615-1122346162E5}" srcOrd="0" destOrd="0" presId="urn:microsoft.com/office/officeart/2005/8/layout/vList2"/>
    <dgm:cxn modelId="{533A0F45-12B5-4A68-ACF4-F2025DC5BA9B}" type="presParOf" srcId="{4A1FC9C7-7116-4B96-A9D2-552F9F92BD47}" destId="{6F5FAE05-14B0-4AE1-BE5F-8BC5ECD83486}" srcOrd="1" destOrd="0" presId="urn:microsoft.com/office/officeart/2005/8/layout/vList2"/>
    <dgm:cxn modelId="{864A51A7-7B7B-49E2-B982-BA08158172B0}" type="presParOf" srcId="{4A1FC9C7-7116-4B96-A9D2-552F9F92BD47}" destId="{175F8105-62B9-489D-8D8B-FD06A3104271}" srcOrd="2" destOrd="0" presId="urn:microsoft.com/office/officeart/2005/8/layout/vList2"/>
    <dgm:cxn modelId="{E5121613-F8C1-4F2E-A356-001726460C93}" type="presParOf" srcId="{4A1FC9C7-7116-4B96-A9D2-552F9F92BD47}" destId="{2A63986B-6A63-413F-9783-8221D641024D}" srcOrd="3" destOrd="0" presId="urn:microsoft.com/office/officeart/2005/8/layout/vList2"/>
    <dgm:cxn modelId="{7104BC75-73E5-40B8-860F-F2F4954EBE96}" type="presParOf" srcId="{4A1FC9C7-7116-4B96-A9D2-552F9F92BD47}" destId="{F23D26C4-83AF-4061-AED0-9F45057162BB}" srcOrd="4" destOrd="0" presId="urn:microsoft.com/office/officeart/2005/8/layout/vList2"/>
    <dgm:cxn modelId="{AAD63D76-7812-41C8-9CE6-D7F30DCB38F3}" type="presParOf" srcId="{4A1FC9C7-7116-4B96-A9D2-552F9F92BD47}" destId="{AF5DB9A9-2516-4B48-BDE5-2C1DE4F756C9}" srcOrd="5" destOrd="0" presId="urn:microsoft.com/office/officeart/2005/8/layout/vList2"/>
    <dgm:cxn modelId="{0A4EAA2C-C369-457F-995C-2607C7D6E8CF}" type="presParOf" srcId="{4A1FC9C7-7116-4B96-A9D2-552F9F92BD47}" destId="{3B13ED0B-3C03-4CDF-A8F7-07FA6CAA1CB1}"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FC5DC0-5DF2-49D2-B05C-1D42D33B7704}"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C3502BCD-C2AA-4587-AE3A-1B532CEFA8ED}">
      <dgm:prSet/>
      <dgm:spPr/>
      <dgm:t>
        <a:bodyPr/>
        <a:lstStyle/>
        <a:p>
          <a:pPr>
            <a:defRPr b="1"/>
          </a:pPr>
          <a:r>
            <a:rPr lang="en-US" b="1" u="sng"/>
            <a:t>Production Mode:</a:t>
          </a:r>
          <a:endParaRPr lang="en-US"/>
        </a:p>
      </dgm:t>
    </dgm:pt>
    <dgm:pt modelId="{FA1AD4C7-CF9E-4F79-AAC9-D2A4AD1FC41C}" type="parTrans" cxnId="{83236C46-97FB-4BAD-92EA-9ED801D47447}">
      <dgm:prSet/>
      <dgm:spPr/>
      <dgm:t>
        <a:bodyPr/>
        <a:lstStyle/>
        <a:p>
          <a:endParaRPr lang="en-US"/>
        </a:p>
      </dgm:t>
    </dgm:pt>
    <dgm:pt modelId="{32C9BA53-A3E8-4872-A984-BD1F32243605}" type="sibTrans" cxnId="{83236C46-97FB-4BAD-92EA-9ED801D47447}">
      <dgm:prSet/>
      <dgm:spPr/>
      <dgm:t>
        <a:bodyPr/>
        <a:lstStyle/>
        <a:p>
          <a:endParaRPr lang="en-US"/>
        </a:p>
      </dgm:t>
    </dgm:pt>
    <dgm:pt modelId="{42BFEB29-9C23-4D5F-8F78-14E1ED70457F}">
      <dgm:prSet custT="1"/>
      <dgm:spPr/>
      <dgm:t>
        <a:bodyPr/>
        <a:lstStyle/>
        <a:p>
          <a:r>
            <a:rPr lang="en-US" sz="2000" dirty="0"/>
            <a:t>Production Mode is the production version of Looker. Everyone using a Looker instance in Production Mode accesses their projects in the same state. Project files are read-only in this mode.</a:t>
          </a:r>
        </a:p>
      </dgm:t>
    </dgm:pt>
    <dgm:pt modelId="{1425DF88-A0C0-4806-94CB-533B6F5FACBC}" type="parTrans" cxnId="{8A3B6DDE-9AD7-4A5A-9E6C-A153C93787AD}">
      <dgm:prSet/>
      <dgm:spPr/>
      <dgm:t>
        <a:bodyPr/>
        <a:lstStyle/>
        <a:p>
          <a:endParaRPr lang="en-US"/>
        </a:p>
      </dgm:t>
    </dgm:pt>
    <dgm:pt modelId="{91B4E44A-5726-4128-9751-DB9DDF6B435D}" type="sibTrans" cxnId="{8A3B6DDE-9AD7-4A5A-9E6C-A153C93787AD}">
      <dgm:prSet/>
      <dgm:spPr/>
      <dgm:t>
        <a:bodyPr/>
        <a:lstStyle/>
        <a:p>
          <a:endParaRPr lang="en-US"/>
        </a:p>
      </dgm:t>
    </dgm:pt>
    <dgm:pt modelId="{B23715CC-9C07-4A78-9BA7-3EABF268B2B6}">
      <dgm:prSet custT="1"/>
      <dgm:spPr/>
      <dgm:t>
        <a:bodyPr/>
        <a:lstStyle/>
        <a:p>
          <a:r>
            <a:rPr lang="en-US" sz="2000" dirty="0"/>
            <a:t>Use Production Mode when you are exploring data in Looker for your own analyses or to create saved content (Looks and dashboards) for other users.</a:t>
          </a:r>
        </a:p>
      </dgm:t>
    </dgm:pt>
    <dgm:pt modelId="{E70BE5CA-7D32-4B19-BBA6-2315044CC5F7}" type="parTrans" cxnId="{2CC335A5-6FF5-44B4-A6A4-74B8757C983A}">
      <dgm:prSet/>
      <dgm:spPr/>
      <dgm:t>
        <a:bodyPr/>
        <a:lstStyle/>
        <a:p>
          <a:endParaRPr lang="en-US"/>
        </a:p>
      </dgm:t>
    </dgm:pt>
    <dgm:pt modelId="{5832FEAE-3076-40EB-83DA-17EFCF0807BD}" type="sibTrans" cxnId="{2CC335A5-6FF5-44B4-A6A4-74B8757C983A}">
      <dgm:prSet/>
      <dgm:spPr/>
      <dgm:t>
        <a:bodyPr/>
        <a:lstStyle/>
        <a:p>
          <a:endParaRPr lang="en-US"/>
        </a:p>
      </dgm:t>
    </dgm:pt>
    <dgm:pt modelId="{56473395-F5AE-4E55-B2BC-B9889DFB9ED2}">
      <dgm:prSet/>
      <dgm:spPr/>
      <dgm:t>
        <a:bodyPr/>
        <a:lstStyle/>
        <a:p>
          <a:pPr>
            <a:defRPr b="1"/>
          </a:pPr>
          <a:r>
            <a:rPr lang="en-US" b="1" u="sng"/>
            <a:t>Development Mode:</a:t>
          </a:r>
          <a:endParaRPr lang="en-US"/>
        </a:p>
      </dgm:t>
    </dgm:pt>
    <dgm:pt modelId="{48961E19-0DA9-4E4B-827C-368BBA78F79C}" type="parTrans" cxnId="{4F9BA8EF-1E68-406F-8A58-23F6E6F89A7F}">
      <dgm:prSet/>
      <dgm:spPr/>
      <dgm:t>
        <a:bodyPr/>
        <a:lstStyle/>
        <a:p>
          <a:endParaRPr lang="en-US"/>
        </a:p>
      </dgm:t>
    </dgm:pt>
    <dgm:pt modelId="{EDDFA6D8-6725-4EDC-91FA-B9ECC774A17B}" type="sibTrans" cxnId="{4F9BA8EF-1E68-406F-8A58-23F6E6F89A7F}">
      <dgm:prSet/>
      <dgm:spPr/>
      <dgm:t>
        <a:bodyPr/>
        <a:lstStyle/>
        <a:p>
          <a:endParaRPr lang="en-US"/>
        </a:p>
      </dgm:t>
    </dgm:pt>
    <dgm:pt modelId="{9AA187BD-A396-42BF-B71B-2870BAF64D34}">
      <dgm:prSet custT="1"/>
      <dgm:spPr/>
      <dgm:t>
        <a:bodyPr/>
        <a:lstStyle/>
        <a:p>
          <a:r>
            <a:rPr lang="en-US" sz="1600" dirty="0"/>
            <a:t>Development Mode lets you make changes to </a:t>
          </a:r>
          <a:r>
            <a:rPr lang="en-US" sz="1600" dirty="0" err="1"/>
            <a:t>LookML</a:t>
          </a:r>
          <a:r>
            <a:rPr lang="en-US" sz="1600" dirty="0"/>
            <a:t> files and to preview how they will affect content on your instance. The changes you make to </a:t>
          </a:r>
          <a:r>
            <a:rPr lang="en-US" sz="1600" dirty="0" err="1"/>
            <a:t>LookML</a:t>
          </a:r>
          <a:r>
            <a:rPr lang="en-US" sz="1600" dirty="0"/>
            <a:t> files in Development Mode do not affect the production environment, until they are pushed to the production environment. (If you are familiar with Git, Development Mode uses a separate branch.)</a:t>
          </a:r>
        </a:p>
      </dgm:t>
    </dgm:pt>
    <dgm:pt modelId="{BF9A0110-9BAD-473B-8D9B-D9D47A792ABB}" type="parTrans" cxnId="{4EEBDBED-018C-4432-93FB-A67881A997DE}">
      <dgm:prSet/>
      <dgm:spPr/>
      <dgm:t>
        <a:bodyPr/>
        <a:lstStyle/>
        <a:p>
          <a:endParaRPr lang="en-US"/>
        </a:p>
      </dgm:t>
    </dgm:pt>
    <dgm:pt modelId="{AA089A3F-3622-4B4F-9A52-CC783F606B5E}" type="sibTrans" cxnId="{4EEBDBED-018C-4432-93FB-A67881A997DE}">
      <dgm:prSet/>
      <dgm:spPr/>
      <dgm:t>
        <a:bodyPr/>
        <a:lstStyle/>
        <a:p>
          <a:endParaRPr lang="en-US"/>
        </a:p>
      </dgm:t>
    </dgm:pt>
    <dgm:pt modelId="{41AB4150-7789-455E-BE62-BD9D387D4115}">
      <dgm:prSet custT="1"/>
      <dgm:spPr/>
      <dgm:t>
        <a:bodyPr/>
        <a:lstStyle/>
        <a:p>
          <a:r>
            <a:rPr lang="en-US" sz="1600" dirty="0"/>
            <a:t>In Development Mode, you can see the effects of your changes to project files in the Explore area of Looker. Once you're happy with your changes, you can save and merge them into production, where they then will be viewable by everyone.</a:t>
          </a:r>
        </a:p>
      </dgm:t>
    </dgm:pt>
    <dgm:pt modelId="{DF8E0EDA-FE02-4A08-9DD8-041BB80C6EAC}" type="parTrans" cxnId="{F2D0A8EA-8DD1-443C-B388-C2BBCD1EBF7B}">
      <dgm:prSet/>
      <dgm:spPr/>
      <dgm:t>
        <a:bodyPr/>
        <a:lstStyle/>
        <a:p>
          <a:endParaRPr lang="en-US"/>
        </a:p>
      </dgm:t>
    </dgm:pt>
    <dgm:pt modelId="{E7B64CD0-A51E-4E5B-9340-7E3989F1D25C}" type="sibTrans" cxnId="{F2D0A8EA-8DD1-443C-B388-C2BBCD1EBF7B}">
      <dgm:prSet/>
      <dgm:spPr/>
      <dgm:t>
        <a:bodyPr/>
        <a:lstStyle/>
        <a:p>
          <a:endParaRPr lang="en-US"/>
        </a:p>
      </dgm:t>
    </dgm:pt>
    <dgm:pt modelId="{4D0AAFD6-5F98-4403-AB1C-DFF9451B8037}">
      <dgm:prSet custT="1"/>
      <dgm:spPr/>
      <dgm:t>
        <a:bodyPr/>
        <a:lstStyle/>
        <a:p>
          <a:r>
            <a:rPr lang="en-US" sz="1600" dirty="0"/>
            <a:t>Development Mode is frequently referred to as </a:t>
          </a:r>
          <a:r>
            <a:rPr lang="en-US" sz="1600" i="1" dirty="0"/>
            <a:t>dev mode</a:t>
          </a:r>
          <a:r>
            <a:rPr lang="en-US" sz="1600" dirty="0"/>
            <a:t>.</a:t>
          </a:r>
        </a:p>
      </dgm:t>
    </dgm:pt>
    <dgm:pt modelId="{CD257F6A-4B9B-4328-B584-37558B67D23B}" type="parTrans" cxnId="{C83D03D7-F02D-4E9E-B538-EA4CC21C895B}">
      <dgm:prSet/>
      <dgm:spPr/>
      <dgm:t>
        <a:bodyPr/>
        <a:lstStyle/>
        <a:p>
          <a:endParaRPr lang="en-US"/>
        </a:p>
      </dgm:t>
    </dgm:pt>
    <dgm:pt modelId="{06009FF4-8523-44E7-ABD3-76EB81176D26}" type="sibTrans" cxnId="{C83D03D7-F02D-4E9E-B538-EA4CC21C895B}">
      <dgm:prSet/>
      <dgm:spPr/>
      <dgm:t>
        <a:bodyPr/>
        <a:lstStyle/>
        <a:p>
          <a:endParaRPr lang="en-US"/>
        </a:p>
      </dgm:t>
    </dgm:pt>
    <dgm:pt modelId="{8FAAE0A4-C687-4895-A80D-4CE6ADB9AB10}" type="pres">
      <dgm:prSet presAssocID="{08FC5DC0-5DF2-49D2-B05C-1D42D33B7704}" presName="Name0" presStyleCnt="0">
        <dgm:presLayoutVars>
          <dgm:dir/>
          <dgm:animLvl val="lvl"/>
          <dgm:resizeHandles val="exact"/>
        </dgm:presLayoutVars>
      </dgm:prSet>
      <dgm:spPr/>
    </dgm:pt>
    <dgm:pt modelId="{7F215D15-5BF5-4FFC-8E59-172EE2FBDEE0}" type="pres">
      <dgm:prSet presAssocID="{C3502BCD-C2AA-4587-AE3A-1B532CEFA8ED}" presName="composite" presStyleCnt="0"/>
      <dgm:spPr/>
    </dgm:pt>
    <dgm:pt modelId="{AC8E0ADD-EB95-4802-935B-09AE40E82525}" type="pres">
      <dgm:prSet presAssocID="{C3502BCD-C2AA-4587-AE3A-1B532CEFA8ED}" presName="parTx" presStyleLbl="alignNode1" presStyleIdx="0" presStyleCnt="2" custLinFactNeighborX="-1075" custLinFactNeighborY="-4858">
        <dgm:presLayoutVars>
          <dgm:chMax val="0"/>
          <dgm:chPref val="0"/>
          <dgm:bulletEnabled val="1"/>
        </dgm:presLayoutVars>
      </dgm:prSet>
      <dgm:spPr/>
    </dgm:pt>
    <dgm:pt modelId="{5D9C2BAA-8FE7-4404-91D2-29A9BF59FCE2}" type="pres">
      <dgm:prSet presAssocID="{C3502BCD-C2AA-4587-AE3A-1B532CEFA8ED}" presName="desTx" presStyleLbl="alignAccFollowNode1" presStyleIdx="0" presStyleCnt="2" custLinFactNeighborX="-1075" custLinFactNeighborY="-911">
        <dgm:presLayoutVars>
          <dgm:bulletEnabled val="1"/>
        </dgm:presLayoutVars>
      </dgm:prSet>
      <dgm:spPr/>
    </dgm:pt>
    <dgm:pt modelId="{828CC9B1-4555-4D83-A790-01DAE3D558AF}" type="pres">
      <dgm:prSet presAssocID="{32C9BA53-A3E8-4872-A984-BD1F32243605}" presName="space" presStyleCnt="0"/>
      <dgm:spPr/>
    </dgm:pt>
    <dgm:pt modelId="{93A02C34-A345-4E92-9160-099B5D64D514}" type="pres">
      <dgm:prSet presAssocID="{56473395-F5AE-4E55-B2BC-B9889DFB9ED2}" presName="composite" presStyleCnt="0"/>
      <dgm:spPr/>
    </dgm:pt>
    <dgm:pt modelId="{200F202C-8922-4E91-A8D2-3C0211213C49}" type="pres">
      <dgm:prSet presAssocID="{56473395-F5AE-4E55-B2BC-B9889DFB9ED2}" presName="parTx" presStyleLbl="alignNode1" presStyleIdx="1" presStyleCnt="2">
        <dgm:presLayoutVars>
          <dgm:chMax val="0"/>
          <dgm:chPref val="0"/>
          <dgm:bulletEnabled val="1"/>
        </dgm:presLayoutVars>
      </dgm:prSet>
      <dgm:spPr/>
    </dgm:pt>
    <dgm:pt modelId="{7FD76F57-7045-4AA4-A2D8-541572FA03A4}" type="pres">
      <dgm:prSet presAssocID="{56473395-F5AE-4E55-B2BC-B9889DFB9ED2}" presName="desTx" presStyleLbl="alignAccFollowNode1" presStyleIdx="1" presStyleCnt="2">
        <dgm:presLayoutVars>
          <dgm:bulletEnabled val="1"/>
        </dgm:presLayoutVars>
      </dgm:prSet>
      <dgm:spPr/>
    </dgm:pt>
  </dgm:ptLst>
  <dgm:cxnLst>
    <dgm:cxn modelId="{87826C05-1880-43A4-AB05-9EECB65A7089}" type="presOf" srcId="{56473395-F5AE-4E55-B2BC-B9889DFB9ED2}" destId="{200F202C-8922-4E91-A8D2-3C0211213C49}" srcOrd="0" destOrd="0" presId="urn:microsoft.com/office/officeart/2005/8/layout/hList1"/>
    <dgm:cxn modelId="{33B9F01E-76B1-4D10-9C9F-8778B038CFDF}" type="presOf" srcId="{4D0AAFD6-5F98-4403-AB1C-DFF9451B8037}" destId="{7FD76F57-7045-4AA4-A2D8-541572FA03A4}" srcOrd="0" destOrd="2" presId="urn:microsoft.com/office/officeart/2005/8/layout/hList1"/>
    <dgm:cxn modelId="{C812572F-A3E1-423B-BFA7-B0EECB861F68}" type="presOf" srcId="{9AA187BD-A396-42BF-B71B-2870BAF64D34}" destId="{7FD76F57-7045-4AA4-A2D8-541572FA03A4}" srcOrd="0" destOrd="0" presId="urn:microsoft.com/office/officeart/2005/8/layout/hList1"/>
    <dgm:cxn modelId="{C171B65D-43F9-4A3B-997F-1A73D4630E1C}" type="presOf" srcId="{C3502BCD-C2AA-4587-AE3A-1B532CEFA8ED}" destId="{AC8E0ADD-EB95-4802-935B-09AE40E82525}" srcOrd="0" destOrd="0" presId="urn:microsoft.com/office/officeart/2005/8/layout/hList1"/>
    <dgm:cxn modelId="{83236C46-97FB-4BAD-92EA-9ED801D47447}" srcId="{08FC5DC0-5DF2-49D2-B05C-1D42D33B7704}" destId="{C3502BCD-C2AA-4587-AE3A-1B532CEFA8ED}" srcOrd="0" destOrd="0" parTransId="{FA1AD4C7-CF9E-4F79-AAC9-D2A4AD1FC41C}" sibTransId="{32C9BA53-A3E8-4872-A984-BD1F32243605}"/>
    <dgm:cxn modelId="{AE7B6A93-E3B2-457E-8754-BB302EBA70F5}" type="presOf" srcId="{08FC5DC0-5DF2-49D2-B05C-1D42D33B7704}" destId="{8FAAE0A4-C687-4895-A80D-4CE6ADB9AB10}" srcOrd="0" destOrd="0" presId="urn:microsoft.com/office/officeart/2005/8/layout/hList1"/>
    <dgm:cxn modelId="{2CC335A5-6FF5-44B4-A6A4-74B8757C983A}" srcId="{C3502BCD-C2AA-4587-AE3A-1B532CEFA8ED}" destId="{B23715CC-9C07-4A78-9BA7-3EABF268B2B6}" srcOrd="1" destOrd="0" parTransId="{E70BE5CA-7D32-4B19-BBA6-2315044CC5F7}" sibTransId="{5832FEAE-3076-40EB-83DA-17EFCF0807BD}"/>
    <dgm:cxn modelId="{2BE19DCC-B9E2-46D8-AF02-EA5AAF284BBF}" type="presOf" srcId="{B23715CC-9C07-4A78-9BA7-3EABF268B2B6}" destId="{5D9C2BAA-8FE7-4404-91D2-29A9BF59FCE2}" srcOrd="0" destOrd="1" presId="urn:microsoft.com/office/officeart/2005/8/layout/hList1"/>
    <dgm:cxn modelId="{C83D03D7-F02D-4E9E-B538-EA4CC21C895B}" srcId="{56473395-F5AE-4E55-B2BC-B9889DFB9ED2}" destId="{4D0AAFD6-5F98-4403-AB1C-DFF9451B8037}" srcOrd="2" destOrd="0" parTransId="{CD257F6A-4B9B-4328-B584-37558B67D23B}" sibTransId="{06009FF4-8523-44E7-ABD3-76EB81176D26}"/>
    <dgm:cxn modelId="{8A3B6DDE-9AD7-4A5A-9E6C-A153C93787AD}" srcId="{C3502BCD-C2AA-4587-AE3A-1B532CEFA8ED}" destId="{42BFEB29-9C23-4D5F-8F78-14E1ED70457F}" srcOrd="0" destOrd="0" parTransId="{1425DF88-A0C0-4806-94CB-533B6F5FACBC}" sibTransId="{91B4E44A-5726-4128-9751-DB9DDF6B435D}"/>
    <dgm:cxn modelId="{C941C3E2-74C7-4FE7-98C4-C5BCF1F25001}" type="presOf" srcId="{41AB4150-7789-455E-BE62-BD9D387D4115}" destId="{7FD76F57-7045-4AA4-A2D8-541572FA03A4}" srcOrd="0" destOrd="1" presId="urn:microsoft.com/office/officeart/2005/8/layout/hList1"/>
    <dgm:cxn modelId="{F2D0A8EA-8DD1-443C-B388-C2BBCD1EBF7B}" srcId="{56473395-F5AE-4E55-B2BC-B9889DFB9ED2}" destId="{41AB4150-7789-455E-BE62-BD9D387D4115}" srcOrd="1" destOrd="0" parTransId="{DF8E0EDA-FE02-4A08-9DD8-041BB80C6EAC}" sibTransId="{E7B64CD0-A51E-4E5B-9340-7E3989F1D25C}"/>
    <dgm:cxn modelId="{4EEBDBED-018C-4432-93FB-A67881A997DE}" srcId="{56473395-F5AE-4E55-B2BC-B9889DFB9ED2}" destId="{9AA187BD-A396-42BF-B71B-2870BAF64D34}" srcOrd="0" destOrd="0" parTransId="{BF9A0110-9BAD-473B-8D9B-D9D47A792ABB}" sibTransId="{AA089A3F-3622-4B4F-9A52-CC783F606B5E}"/>
    <dgm:cxn modelId="{4F9BA8EF-1E68-406F-8A58-23F6E6F89A7F}" srcId="{08FC5DC0-5DF2-49D2-B05C-1D42D33B7704}" destId="{56473395-F5AE-4E55-B2BC-B9889DFB9ED2}" srcOrd="1" destOrd="0" parTransId="{48961E19-0DA9-4E4B-827C-368BBA78F79C}" sibTransId="{EDDFA6D8-6725-4EDC-91FA-B9ECC774A17B}"/>
    <dgm:cxn modelId="{831580F0-649F-45EC-983E-297A7F94DA3B}" type="presOf" srcId="{42BFEB29-9C23-4D5F-8F78-14E1ED70457F}" destId="{5D9C2BAA-8FE7-4404-91D2-29A9BF59FCE2}" srcOrd="0" destOrd="0" presId="urn:microsoft.com/office/officeart/2005/8/layout/hList1"/>
    <dgm:cxn modelId="{33FA3CB3-312C-4829-8EFA-68A54F9997FD}" type="presParOf" srcId="{8FAAE0A4-C687-4895-A80D-4CE6ADB9AB10}" destId="{7F215D15-5BF5-4FFC-8E59-172EE2FBDEE0}" srcOrd="0" destOrd="0" presId="urn:microsoft.com/office/officeart/2005/8/layout/hList1"/>
    <dgm:cxn modelId="{384075E3-EF2A-4E30-A006-2CE868789C82}" type="presParOf" srcId="{7F215D15-5BF5-4FFC-8E59-172EE2FBDEE0}" destId="{AC8E0ADD-EB95-4802-935B-09AE40E82525}" srcOrd="0" destOrd="0" presId="urn:microsoft.com/office/officeart/2005/8/layout/hList1"/>
    <dgm:cxn modelId="{12D10E4C-6584-4D57-9111-BEABDB027867}" type="presParOf" srcId="{7F215D15-5BF5-4FFC-8E59-172EE2FBDEE0}" destId="{5D9C2BAA-8FE7-4404-91D2-29A9BF59FCE2}" srcOrd="1" destOrd="0" presId="urn:microsoft.com/office/officeart/2005/8/layout/hList1"/>
    <dgm:cxn modelId="{9F1C9001-B4F1-49C0-ABF8-EC4BB3E60F47}" type="presParOf" srcId="{8FAAE0A4-C687-4895-A80D-4CE6ADB9AB10}" destId="{828CC9B1-4555-4D83-A790-01DAE3D558AF}" srcOrd="1" destOrd="0" presId="urn:microsoft.com/office/officeart/2005/8/layout/hList1"/>
    <dgm:cxn modelId="{A4076A34-7A83-40D6-9C3A-826D2E3B86A4}" type="presParOf" srcId="{8FAAE0A4-C687-4895-A80D-4CE6ADB9AB10}" destId="{93A02C34-A345-4E92-9160-099B5D64D514}" srcOrd="2" destOrd="0" presId="urn:microsoft.com/office/officeart/2005/8/layout/hList1"/>
    <dgm:cxn modelId="{B7E16657-51AC-44CB-9C2A-6D1EB06C8AD1}" type="presParOf" srcId="{93A02C34-A345-4E92-9160-099B5D64D514}" destId="{200F202C-8922-4E91-A8D2-3C0211213C49}" srcOrd="0" destOrd="0" presId="urn:microsoft.com/office/officeart/2005/8/layout/hList1"/>
    <dgm:cxn modelId="{49AC34EE-872A-47EE-B5C2-E1340A3ADE55}" type="presParOf" srcId="{93A02C34-A345-4E92-9160-099B5D64D514}" destId="{7FD76F57-7045-4AA4-A2D8-541572FA03A4}"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E50BF5-6DB6-4974-9615-1122346162E5}">
      <dsp:nvSpPr>
        <dsp:cNvPr id="0" name=""/>
        <dsp:cNvSpPr/>
      </dsp:nvSpPr>
      <dsp:spPr>
        <a:xfrm>
          <a:off x="0" y="235088"/>
          <a:ext cx="10515600" cy="7598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100000"/>
            </a:lnSpc>
            <a:spcBef>
              <a:spcPct val="0"/>
            </a:spcBef>
            <a:spcAft>
              <a:spcPct val="35000"/>
            </a:spcAft>
            <a:buNone/>
          </a:pPr>
          <a:r>
            <a:rPr lang="en-US" sz="1900" b="1" kern="1200" dirty="0"/>
            <a:t>How do you set up a </a:t>
          </a:r>
          <a:r>
            <a:rPr lang="en-US" sz="3200" b="1" kern="1200" dirty="0">
              <a:latin typeface="Amasis MT Pro Black" panose="02040A04050005020304" pitchFamily="18" charset="0"/>
              <a:ea typeface="ADLaM Display" panose="020B0604020202020204" pitchFamily="2" charset="0"/>
              <a:cs typeface="ADLaM Display" panose="020B0604020202020204" pitchFamily="2" charset="0"/>
            </a:rPr>
            <a:t>Looker connection?</a:t>
          </a:r>
          <a:endParaRPr lang="en-US" sz="1900" b="1" kern="1200" dirty="0">
            <a:latin typeface="Amasis MT Pro Black" panose="02040A04050005020304" pitchFamily="18" charset="0"/>
            <a:ea typeface="ADLaM Display" panose="020B0604020202020204" pitchFamily="2" charset="0"/>
            <a:cs typeface="ADLaM Display" panose="020B0604020202020204" pitchFamily="2" charset="0"/>
          </a:endParaRPr>
        </a:p>
      </dsp:txBody>
      <dsp:txXfrm>
        <a:off x="37094" y="272182"/>
        <a:ext cx="10441412" cy="685687"/>
      </dsp:txXfrm>
    </dsp:sp>
    <dsp:sp modelId="{175F8105-62B9-489D-8D8B-FD06A3104271}">
      <dsp:nvSpPr>
        <dsp:cNvPr id="0" name=""/>
        <dsp:cNvSpPr/>
      </dsp:nvSpPr>
      <dsp:spPr>
        <a:xfrm>
          <a:off x="0" y="1096532"/>
          <a:ext cx="10515600" cy="8225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100000"/>
            </a:lnSpc>
            <a:spcBef>
              <a:spcPct val="0"/>
            </a:spcBef>
            <a:spcAft>
              <a:spcPct val="35000"/>
            </a:spcAft>
            <a:buNone/>
          </a:pPr>
          <a:r>
            <a:rPr lang="en-US" sz="1900" kern="1200"/>
            <a:t>In Looker, go to the Admin panel's Connection page. If you are in a trial, typically you won't have any connections on that page. Click Add Connection to set up the connection. Fill out the connection details.</a:t>
          </a:r>
        </a:p>
      </dsp:txBody>
      <dsp:txXfrm>
        <a:off x="40152" y="1136684"/>
        <a:ext cx="10435296" cy="742206"/>
      </dsp:txXfrm>
    </dsp:sp>
    <dsp:sp modelId="{F23D26C4-83AF-4061-AED0-9F45057162BB}">
      <dsp:nvSpPr>
        <dsp:cNvPr id="0" name=""/>
        <dsp:cNvSpPr/>
      </dsp:nvSpPr>
      <dsp:spPr>
        <a:xfrm>
          <a:off x="0" y="1993388"/>
          <a:ext cx="10515600" cy="8225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100000"/>
            </a:lnSpc>
            <a:spcBef>
              <a:spcPct val="0"/>
            </a:spcBef>
            <a:spcAft>
              <a:spcPct val="35000"/>
            </a:spcAft>
            <a:buNone/>
          </a:pPr>
          <a:r>
            <a:rPr lang="en-US" sz="1900" b="1" kern="1200" dirty="0"/>
            <a:t>We can use this link to know about Looker connection setup :</a:t>
          </a:r>
        </a:p>
      </dsp:txBody>
      <dsp:txXfrm>
        <a:off x="40152" y="2033540"/>
        <a:ext cx="10435296" cy="742206"/>
      </dsp:txXfrm>
    </dsp:sp>
    <dsp:sp modelId="{3B13ED0B-3C03-4CDF-A8F7-07FA6CAA1CB1}">
      <dsp:nvSpPr>
        <dsp:cNvPr id="0" name=""/>
        <dsp:cNvSpPr/>
      </dsp:nvSpPr>
      <dsp:spPr>
        <a:xfrm>
          <a:off x="0" y="2850992"/>
          <a:ext cx="10515600" cy="8225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100000"/>
            </a:lnSpc>
            <a:spcBef>
              <a:spcPct val="0"/>
            </a:spcBef>
            <a:spcAft>
              <a:spcPct val="35000"/>
            </a:spcAft>
            <a:buNone/>
          </a:pPr>
          <a:r>
            <a:rPr lang="en-US" sz="1900" kern="1200" dirty="0"/>
            <a:t>https://www.googlecloudcommunity.com/gc/Administering-Looker/How-to-create-a-BigQuery-connection-in-Looker/m-p/583179</a:t>
          </a:r>
        </a:p>
      </dsp:txBody>
      <dsp:txXfrm>
        <a:off x="40152" y="2891144"/>
        <a:ext cx="10435296" cy="7422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8E0ADD-EB95-4802-935B-09AE40E82525}">
      <dsp:nvSpPr>
        <dsp:cNvPr id="0" name=""/>
        <dsp:cNvSpPr/>
      </dsp:nvSpPr>
      <dsp:spPr>
        <a:xfrm>
          <a:off x="0" y="0"/>
          <a:ext cx="4913783" cy="8928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125984" rIns="220472" bIns="125984" numCol="1" spcCol="1270" anchor="ctr" anchorCtr="0">
          <a:noAutofit/>
        </a:bodyPr>
        <a:lstStyle/>
        <a:p>
          <a:pPr marL="0" lvl="0" indent="0" algn="ctr" defTabSz="1377950">
            <a:lnSpc>
              <a:spcPct val="90000"/>
            </a:lnSpc>
            <a:spcBef>
              <a:spcPct val="0"/>
            </a:spcBef>
            <a:spcAft>
              <a:spcPct val="35000"/>
            </a:spcAft>
            <a:buNone/>
            <a:defRPr b="1"/>
          </a:pPr>
          <a:r>
            <a:rPr lang="en-US" sz="3100" b="1" u="sng" kern="1200"/>
            <a:t>Production Mode:</a:t>
          </a:r>
          <a:endParaRPr lang="en-US" sz="3100" kern="1200"/>
        </a:p>
      </dsp:txBody>
      <dsp:txXfrm>
        <a:off x="0" y="0"/>
        <a:ext cx="4913783" cy="892800"/>
      </dsp:txXfrm>
    </dsp:sp>
    <dsp:sp modelId="{5D9C2BAA-8FE7-4404-91D2-29A9BF59FCE2}">
      <dsp:nvSpPr>
        <dsp:cNvPr id="0" name=""/>
        <dsp:cNvSpPr/>
      </dsp:nvSpPr>
      <dsp:spPr>
        <a:xfrm>
          <a:off x="0" y="872914"/>
          <a:ext cx="4913783" cy="343571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Production Mode is the production version of Looker. Everyone using a Looker instance in Production Mode accesses their projects in the same state. Project files are read-only in this mode.</a:t>
          </a:r>
        </a:p>
        <a:p>
          <a:pPr marL="228600" lvl="1" indent="-228600" algn="l" defTabSz="889000">
            <a:lnSpc>
              <a:spcPct val="90000"/>
            </a:lnSpc>
            <a:spcBef>
              <a:spcPct val="0"/>
            </a:spcBef>
            <a:spcAft>
              <a:spcPct val="15000"/>
            </a:spcAft>
            <a:buChar char="•"/>
          </a:pPr>
          <a:r>
            <a:rPr lang="en-US" sz="2000" kern="1200" dirty="0"/>
            <a:t>Use Production Mode when you are exploring data in Looker for your own analyses or to create saved content (Looks and dashboards) for other users.</a:t>
          </a:r>
        </a:p>
      </dsp:txBody>
      <dsp:txXfrm>
        <a:off x="0" y="872914"/>
        <a:ext cx="4913783" cy="3435710"/>
      </dsp:txXfrm>
    </dsp:sp>
    <dsp:sp modelId="{200F202C-8922-4E91-A8D2-3C0211213C49}">
      <dsp:nvSpPr>
        <dsp:cNvPr id="0" name=""/>
        <dsp:cNvSpPr/>
      </dsp:nvSpPr>
      <dsp:spPr>
        <a:xfrm>
          <a:off x="5601764" y="11413"/>
          <a:ext cx="4913783" cy="892800"/>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125984" rIns="220472" bIns="125984" numCol="1" spcCol="1270" anchor="ctr" anchorCtr="0">
          <a:noAutofit/>
        </a:bodyPr>
        <a:lstStyle/>
        <a:p>
          <a:pPr marL="0" lvl="0" indent="0" algn="ctr" defTabSz="1377950">
            <a:lnSpc>
              <a:spcPct val="90000"/>
            </a:lnSpc>
            <a:spcBef>
              <a:spcPct val="0"/>
            </a:spcBef>
            <a:spcAft>
              <a:spcPct val="35000"/>
            </a:spcAft>
            <a:buNone/>
            <a:defRPr b="1"/>
          </a:pPr>
          <a:r>
            <a:rPr lang="en-US" sz="3100" b="1" u="sng" kern="1200"/>
            <a:t>Development Mode:</a:t>
          </a:r>
          <a:endParaRPr lang="en-US" sz="3100" kern="1200"/>
        </a:p>
      </dsp:txBody>
      <dsp:txXfrm>
        <a:off x="5601764" y="11413"/>
        <a:ext cx="4913783" cy="892800"/>
      </dsp:txXfrm>
    </dsp:sp>
    <dsp:sp modelId="{7FD76F57-7045-4AA4-A2D8-541572FA03A4}">
      <dsp:nvSpPr>
        <dsp:cNvPr id="0" name=""/>
        <dsp:cNvSpPr/>
      </dsp:nvSpPr>
      <dsp:spPr>
        <a:xfrm>
          <a:off x="5601764" y="904213"/>
          <a:ext cx="4913783" cy="3435710"/>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Development Mode lets you make changes to </a:t>
          </a:r>
          <a:r>
            <a:rPr lang="en-US" sz="1600" kern="1200" dirty="0" err="1"/>
            <a:t>LookML</a:t>
          </a:r>
          <a:r>
            <a:rPr lang="en-US" sz="1600" kern="1200" dirty="0"/>
            <a:t> files and to preview how they will affect content on your instance. The changes you make to </a:t>
          </a:r>
          <a:r>
            <a:rPr lang="en-US" sz="1600" kern="1200" dirty="0" err="1"/>
            <a:t>LookML</a:t>
          </a:r>
          <a:r>
            <a:rPr lang="en-US" sz="1600" kern="1200" dirty="0"/>
            <a:t> files in Development Mode do not affect the production environment, until they are pushed to the production environment. (If you are familiar with Git, Development Mode uses a separate branch.)</a:t>
          </a:r>
        </a:p>
        <a:p>
          <a:pPr marL="171450" lvl="1" indent="-171450" algn="l" defTabSz="711200">
            <a:lnSpc>
              <a:spcPct val="90000"/>
            </a:lnSpc>
            <a:spcBef>
              <a:spcPct val="0"/>
            </a:spcBef>
            <a:spcAft>
              <a:spcPct val="15000"/>
            </a:spcAft>
            <a:buChar char="•"/>
          </a:pPr>
          <a:r>
            <a:rPr lang="en-US" sz="1600" kern="1200" dirty="0"/>
            <a:t>In Development Mode, you can see the effects of your changes to project files in the Explore area of Looker. Once you're happy with your changes, you can save and merge them into production, where they then will be viewable by everyone.</a:t>
          </a:r>
        </a:p>
        <a:p>
          <a:pPr marL="171450" lvl="1" indent="-171450" algn="l" defTabSz="711200">
            <a:lnSpc>
              <a:spcPct val="90000"/>
            </a:lnSpc>
            <a:spcBef>
              <a:spcPct val="0"/>
            </a:spcBef>
            <a:spcAft>
              <a:spcPct val="15000"/>
            </a:spcAft>
            <a:buChar char="•"/>
          </a:pPr>
          <a:r>
            <a:rPr lang="en-US" sz="1600" kern="1200" dirty="0"/>
            <a:t>Development Mode is frequently referred to as </a:t>
          </a:r>
          <a:r>
            <a:rPr lang="en-US" sz="1600" i="1" kern="1200" dirty="0"/>
            <a:t>dev mode</a:t>
          </a:r>
          <a:r>
            <a:rPr lang="en-US" sz="1600" kern="1200" dirty="0"/>
            <a:t>.</a:t>
          </a:r>
        </a:p>
      </dsp:txBody>
      <dsp:txXfrm>
        <a:off x="5601764" y="904213"/>
        <a:ext cx="4913783" cy="343571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1AB42F-3DB4-30E4-B2AE-FB605CFC48E3}"/>
              </a:ext>
            </a:extLst>
          </p:cNvPr>
          <p:cNvSpPr>
            <a:spLocks noGrp="1"/>
          </p:cNvSpPr>
          <p:nvPr>
            <p:ph type="dt" sz="half" idx="10"/>
          </p:nvPr>
        </p:nvSpPr>
        <p:spPr/>
        <p:txBody>
          <a:bodyPr/>
          <a:lstStyle/>
          <a:p>
            <a:fld id="{48C40552-0E5D-43C9-8A48-EB82BF283DC7}" type="datetimeFigureOut">
              <a:rPr lang="en-IN" smtClean="0"/>
              <a:t>05-02-2024</a:t>
            </a:fld>
            <a:endParaRPr lang="en-IN"/>
          </a:p>
        </p:txBody>
      </p:sp>
      <p:sp>
        <p:nvSpPr>
          <p:cNvPr id="5" name="Footer Placeholder 4">
            <a:extLst>
              <a:ext uri="{FF2B5EF4-FFF2-40B4-BE49-F238E27FC236}">
                <a16:creationId xmlns:a16="http://schemas.microsoft.com/office/drawing/2014/main" id="{89EE1914-9B68-B4D9-561D-89E74F6C88A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96F560-57A0-89F3-C89B-FE278AE58859}"/>
              </a:ext>
            </a:extLst>
          </p:cNvPr>
          <p:cNvSpPr>
            <a:spLocks noGrp="1"/>
          </p:cNvSpPr>
          <p:nvPr>
            <p:ph type="sldNum" sz="quarter" idx="12"/>
          </p:nvPr>
        </p:nvSpPr>
        <p:spPr/>
        <p:txBody>
          <a:bodyPr/>
          <a:lstStyle/>
          <a:p>
            <a:fld id="{3D32379F-CF1F-40A8-987B-F4D4A63BC8F1}" type="slidenum">
              <a:rPr lang="en-IN" smtClean="0"/>
              <a:t>‹#›</a:t>
            </a:fld>
            <a:endParaRPr lang="en-IN"/>
          </a:p>
        </p:txBody>
      </p:sp>
    </p:spTree>
    <p:extLst>
      <p:ext uri="{BB962C8B-B14F-4D97-AF65-F5344CB8AC3E}">
        <p14:creationId xmlns:p14="http://schemas.microsoft.com/office/powerpoint/2010/main" val="3018296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03BE2-B8DC-AD43-FDE3-D2CD3C23CAD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2F7C3F1-5117-B42B-6219-D7FEABC3002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653957B-181D-D7BD-107A-B66531849306}"/>
              </a:ext>
            </a:extLst>
          </p:cNvPr>
          <p:cNvSpPr>
            <a:spLocks noGrp="1"/>
          </p:cNvSpPr>
          <p:nvPr>
            <p:ph type="dt" sz="half" idx="10"/>
          </p:nvPr>
        </p:nvSpPr>
        <p:spPr/>
        <p:txBody>
          <a:bodyPr/>
          <a:lstStyle/>
          <a:p>
            <a:fld id="{48C40552-0E5D-43C9-8A48-EB82BF283DC7}" type="datetimeFigureOut">
              <a:rPr lang="en-IN" smtClean="0"/>
              <a:t>05-02-2024</a:t>
            </a:fld>
            <a:endParaRPr lang="en-IN"/>
          </a:p>
        </p:txBody>
      </p:sp>
      <p:sp>
        <p:nvSpPr>
          <p:cNvPr id="5" name="Footer Placeholder 4">
            <a:extLst>
              <a:ext uri="{FF2B5EF4-FFF2-40B4-BE49-F238E27FC236}">
                <a16:creationId xmlns:a16="http://schemas.microsoft.com/office/drawing/2014/main" id="{3480D280-68CC-6B4C-CAFD-EDB29585853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B61E09F-0759-16C9-4FB7-D15297F73F43}"/>
              </a:ext>
            </a:extLst>
          </p:cNvPr>
          <p:cNvSpPr>
            <a:spLocks noGrp="1"/>
          </p:cNvSpPr>
          <p:nvPr>
            <p:ph type="sldNum" sz="quarter" idx="12"/>
          </p:nvPr>
        </p:nvSpPr>
        <p:spPr/>
        <p:txBody>
          <a:bodyPr/>
          <a:lstStyle/>
          <a:p>
            <a:fld id="{3D32379F-CF1F-40A8-987B-F4D4A63BC8F1}" type="slidenum">
              <a:rPr lang="en-IN" smtClean="0"/>
              <a:t>‹#›</a:t>
            </a:fld>
            <a:endParaRPr lang="en-IN"/>
          </a:p>
        </p:txBody>
      </p:sp>
    </p:spTree>
    <p:extLst>
      <p:ext uri="{BB962C8B-B14F-4D97-AF65-F5344CB8AC3E}">
        <p14:creationId xmlns:p14="http://schemas.microsoft.com/office/powerpoint/2010/main" val="24474080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341AA0D-E05A-1ABE-3146-D12178C2A133}"/>
              </a:ext>
            </a:extLst>
          </p:cNvPr>
          <p:cNvSpPr>
            <a:spLocks noGrp="1"/>
          </p:cNvSpPr>
          <p:nvPr>
            <p:ph type="dt" sz="half" idx="10"/>
          </p:nvPr>
        </p:nvSpPr>
        <p:spPr/>
        <p:txBody>
          <a:bodyPr/>
          <a:lstStyle/>
          <a:p>
            <a:fld id="{48C40552-0E5D-43C9-8A48-EB82BF283DC7}" type="datetimeFigureOut">
              <a:rPr lang="en-IN" smtClean="0"/>
              <a:t>05-02-2024</a:t>
            </a:fld>
            <a:endParaRPr lang="en-IN"/>
          </a:p>
        </p:txBody>
      </p:sp>
      <p:sp>
        <p:nvSpPr>
          <p:cNvPr id="5" name="Footer Placeholder 4">
            <a:extLst>
              <a:ext uri="{FF2B5EF4-FFF2-40B4-BE49-F238E27FC236}">
                <a16:creationId xmlns:a16="http://schemas.microsoft.com/office/drawing/2014/main" id="{C4A98802-E192-E740-C9AD-013E6D5CC6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322C95E-CBAE-8B6C-3275-B73D44B12B9F}"/>
              </a:ext>
            </a:extLst>
          </p:cNvPr>
          <p:cNvSpPr>
            <a:spLocks noGrp="1"/>
          </p:cNvSpPr>
          <p:nvPr>
            <p:ph type="sldNum" sz="quarter" idx="12"/>
          </p:nvPr>
        </p:nvSpPr>
        <p:spPr/>
        <p:txBody>
          <a:bodyPr/>
          <a:lstStyle/>
          <a:p>
            <a:fld id="{3D32379F-CF1F-40A8-987B-F4D4A63BC8F1}" type="slidenum">
              <a:rPr lang="en-IN" smtClean="0"/>
              <a:t>‹#›</a:t>
            </a:fld>
            <a:endParaRPr lang="en-IN"/>
          </a:p>
        </p:txBody>
      </p:sp>
    </p:spTree>
    <p:extLst>
      <p:ext uri="{BB962C8B-B14F-4D97-AF65-F5344CB8AC3E}">
        <p14:creationId xmlns:p14="http://schemas.microsoft.com/office/powerpoint/2010/main" val="30762077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CCD5F4E-8BEE-2F73-2779-C894A7551E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8080D56-A2B8-6870-1A3F-7D1A5CF750B5}"/>
              </a:ext>
            </a:extLst>
          </p:cNvPr>
          <p:cNvSpPr>
            <a:spLocks noGrp="1"/>
          </p:cNvSpPr>
          <p:nvPr>
            <p:ph type="sldNum" sz="quarter" idx="12"/>
          </p:nvPr>
        </p:nvSpPr>
        <p:spPr/>
        <p:txBody>
          <a:bodyPr/>
          <a:lstStyle/>
          <a:p>
            <a:fld id="{3D32379F-CF1F-40A8-987B-F4D4A63BC8F1}" type="slidenum">
              <a:rPr lang="en-IN" smtClean="0"/>
              <a:t>‹#›</a:t>
            </a:fld>
            <a:endParaRPr lang="en-IN"/>
          </a:p>
        </p:txBody>
      </p:sp>
    </p:spTree>
    <p:extLst>
      <p:ext uri="{BB962C8B-B14F-4D97-AF65-F5344CB8AC3E}">
        <p14:creationId xmlns:p14="http://schemas.microsoft.com/office/powerpoint/2010/main" val="30302375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3AA0BAD-B328-9351-B3D1-27BD64AA6115}"/>
              </a:ext>
            </a:extLst>
          </p:cNvPr>
          <p:cNvSpPr>
            <a:spLocks noGrp="1"/>
          </p:cNvSpPr>
          <p:nvPr>
            <p:ph type="dt" sz="half" idx="10"/>
          </p:nvPr>
        </p:nvSpPr>
        <p:spPr/>
        <p:txBody>
          <a:bodyPr/>
          <a:lstStyle/>
          <a:p>
            <a:fld id="{48C40552-0E5D-43C9-8A48-EB82BF283DC7}" type="datetimeFigureOut">
              <a:rPr lang="en-IN" smtClean="0"/>
              <a:t>05-02-2024</a:t>
            </a:fld>
            <a:endParaRPr lang="en-IN"/>
          </a:p>
        </p:txBody>
      </p:sp>
      <p:sp>
        <p:nvSpPr>
          <p:cNvPr id="6" name="Footer Placeholder 5">
            <a:extLst>
              <a:ext uri="{FF2B5EF4-FFF2-40B4-BE49-F238E27FC236}">
                <a16:creationId xmlns:a16="http://schemas.microsoft.com/office/drawing/2014/main" id="{075F5F24-CC02-9C5C-7EA8-917614D3AF4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EAB53AF-D872-F755-6C4C-6EFD3AF8FBF0}"/>
              </a:ext>
            </a:extLst>
          </p:cNvPr>
          <p:cNvSpPr>
            <a:spLocks noGrp="1"/>
          </p:cNvSpPr>
          <p:nvPr>
            <p:ph type="sldNum" sz="quarter" idx="12"/>
          </p:nvPr>
        </p:nvSpPr>
        <p:spPr/>
        <p:txBody>
          <a:bodyPr/>
          <a:lstStyle/>
          <a:p>
            <a:fld id="{3D32379F-CF1F-40A8-987B-F4D4A63BC8F1}" type="slidenum">
              <a:rPr lang="en-IN" smtClean="0"/>
              <a:t>‹#›</a:t>
            </a:fld>
            <a:endParaRPr lang="en-IN"/>
          </a:p>
        </p:txBody>
      </p:sp>
    </p:spTree>
    <p:extLst>
      <p:ext uri="{BB962C8B-B14F-4D97-AF65-F5344CB8AC3E}">
        <p14:creationId xmlns:p14="http://schemas.microsoft.com/office/powerpoint/2010/main" val="26192839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AD0770BF-51A5-3E9A-A112-1685C7E7B6D4}"/>
              </a:ext>
            </a:extLst>
          </p:cNvPr>
          <p:cNvSpPr>
            <a:spLocks noGrp="1"/>
          </p:cNvSpPr>
          <p:nvPr>
            <p:ph type="dt" sz="half" idx="10"/>
          </p:nvPr>
        </p:nvSpPr>
        <p:spPr/>
        <p:txBody>
          <a:bodyPr/>
          <a:lstStyle/>
          <a:p>
            <a:fld id="{48C40552-0E5D-43C9-8A48-EB82BF283DC7}" type="datetimeFigureOut">
              <a:rPr lang="en-IN" smtClean="0"/>
              <a:t>05-02-2024</a:t>
            </a:fld>
            <a:endParaRPr lang="en-IN"/>
          </a:p>
        </p:txBody>
      </p:sp>
      <p:sp>
        <p:nvSpPr>
          <p:cNvPr id="8" name="Footer Placeholder 7">
            <a:extLst>
              <a:ext uri="{FF2B5EF4-FFF2-40B4-BE49-F238E27FC236}">
                <a16:creationId xmlns:a16="http://schemas.microsoft.com/office/drawing/2014/main" id="{12DA470F-64FD-7C1B-0958-F2D65733902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32C665F-E47A-F46E-4946-2F451DC81141}"/>
              </a:ext>
            </a:extLst>
          </p:cNvPr>
          <p:cNvSpPr>
            <a:spLocks noGrp="1"/>
          </p:cNvSpPr>
          <p:nvPr>
            <p:ph type="sldNum" sz="quarter" idx="12"/>
          </p:nvPr>
        </p:nvSpPr>
        <p:spPr/>
        <p:txBody>
          <a:bodyPr/>
          <a:lstStyle/>
          <a:p>
            <a:fld id="{3D32379F-CF1F-40A8-987B-F4D4A63BC8F1}" type="slidenum">
              <a:rPr lang="en-IN" smtClean="0"/>
              <a:t>‹#›</a:t>
            </a:fld>
            <a:endParaRPr lang="en-IN"/>
          </a:p>
        </p:txBody>
      </p:sp>
    </p:spTree>
    <p:extLst>
      <p:ext uri="{BB962C8B-B14F-4D97-AF65-F5344CB8AC3E}">
        <p14:creationId xmlns:p14="http://schemas.microsoft.com/office/powerpoint/2010/main" val="30211617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5C2B7-CACB-50B1-1120-CA4446D3AD3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659ED18-9759-6F17-DF8E-CF874EB339E5}"/>
              </a:ext>
            </a:extLst>
          </p:cNvPr>
          <p:cNvSpPr>
            <a:spLocks noGrp="1"/>
          </p:cNvSpPr>
          <p:nvPr>
            <p:ph type="dt" sz="half" idx="10"/>
          </p:nvPr>
        </p:nvSpPr>
        <p:spPr/>
        <p:txBody>
          <a:bodyPr/>
          <a:lstStyle/>
          <a:p>
            <a:fld id="{48C40552-0E5D-43C9-8A48-EB82BF283DC7}" type="datetimeFigureOut">
              <a:rPr lang="en-IN" smtClean="0"/>
              <a:t>05-02-2024</a:t>
            </a:fld>
            <a:endParaRPr lang="en-IN"/>
          </a:p>
        </p:txBody>
      </p:sp>
      <p:sp>
        <p:nvSpPr>
          <p:cNvPr id="4" name="Footer Placeholder 3">
            <a:extLst>
              <a:ext uri="{FF2B5EF4-FFF2-40B4-BE49-F238E27FC236}">
                <a16:creationId xmlns:a16="http://schemas.microsoft.com/office/drawing/2014/main" id="{74942CBB-2026-44E6-A99A-1BAD7E477DC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AC1C965-35D7-EB07-0778-CAE9AF9E8AF7}"/>
              </a:ext>
            </a:extLst>
          </p:cNvPr>
          <p:cNvSpPr>
            <a:spLocks noGrp="1"/>
          </p:cNvSpPr>
          <p:nvPr>
            <p:ph type="sldNum" sz="quarter" idx="12"/>
          </p:nvPr>
        </p:nvSpPr>
        <p:spPr/>
        <p:txBody>
          <a:bodyPr/>
          <a:lstStyle/>
          <a:p>
            <a:fld id="{3D32379F-CF1F-40A8-987B-F4D4A63BC8F1}" type="slidenum">
              <a:rPr lang="en-IN" smtClean="0"/>
              <a:t>‹#›</a:t>
            </a:fld>
            <a:endParaRPr lang="en-IN"/>
          </a:p>
        </p:txBody>
      </p:sp>
    </p:spTree>
    <p:extLst>
      <p:ext uri="{BB962C8B-B14F-4D97-AF65-F5344CB8AC3E}">
        <p14:creationId xmlns:p14="http://schemas.microsoft.com/office/powerpoint/2010/main" val="816503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6E767B-55FE-0066-718D-ED791B73AFD4}"/>
              </a:ext>
            </a:extLst>
          </p:cNvPr>
          <p:cNvSpPr>
            <a:spLocks noGrp="1"/>
          </p:cNvSpPr>
          <p:nvPr>
            <p:ph type="dt" sz="half" idx="10"/>
          </p:nvPr>
        </p:nvSpPr>
        <p:spPr/>
        <p:txBody>
          <a:bodyPr/>
          <a:lstStyle/>
          <a:p>
            <a:fld id="{48C40552-0E5D-43C9-8A48-EB82BF283DC7}" type="datetimeFigureOut">
              <a:rPr lang="en-IN" smtClean="0"/>
              <a:t>05-02-2024</a:t>
            </a:fld>
            <a:endParaRPr lang="en-IN"/>
          </a:p>
        </p:txBody>
      </p:sp>
      <p:sp>
        <p:nvSpPr>
          <p:cNvPr id="3" name="Footer Placeholder 2">
            <a:extLst>
              <a:ext uri="{FF2B5EF4-FFF2-40B4-BE49-F238E27FC236}">
                <a16:creationId xmlns:a16="http://schemas.microsoft.com/office/drawing/2014/main" id="{9DB42A5E-CC62-4A74-A223-9FAF9726F04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5857FE4-AB3C-7B58-4420-A371ECD1C94E}"/>
              </a:ext>
            </a:extLst>
          </p:cNvPr>
          <p:cNvSpPr>
            <a:spLocks noGrp="1"/>
          </p:cNvSpPr>
          <p:nvPr>
            <p:ph type="sldNum" sz="quarter" idx="12"/>
          </p:nvPr>
        </p:nvSpPr>
        <p:spPr/>
        <p:txBody>
          <a:bodyPr/>
          <a:lstStyle/>
          <a:p>
            <a:fld id="{3D32379F-CF1F-40A8-987B-F4D4A63BC8F1}" type="slidenum">
              <a:rPr lang="en-IN" smtClean="0"/>
              <a:t>‹#›</a:t>
            </a:fld>
            <a:endParaRPr lang="en-IN"/>
          </a:p>
        </p:txBody>
      </p:sp>
    </p:spTree>
    <p:extLst>
      <p:ext uri="{BB962C8B-B14F-4D97-AF65-F5344CB8AC3E}">
        <p14:creationId xmlns:p14="http://schemas.microsoft.com/office/powerpoint/2010/main" val="42759413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66EA0-29EB-A30F-2317-5310D0AD4B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48297AC-3D97-0151-184E-A5F9A08A61D3}"/>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5E7F1AA-84F1-9495-2280-BB98CD5F88A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5404FA-C0C8-4CE7-C16E-ED0203C22A68}"/>
              </a:ext>
            </a:extLst>
          </p:cNvPr>
          <p:cNvSpPr>
            <a:spLocks noGrp="1"/>
          </p:cNvSpPr>
          <p:nvPr>
            <p:ph type="dt" sz="half" idx="10"/>
          </p:nvPr>
        </p:nvSpPr>
        <p:spPr/>
        <p:txBody>
          <a:bodyPr/>
          <a:lstStyle/>
          <a:p>
            <a:fld id="{48C40552-0E5D-43C9-8A48-EB82BF283DC7}" type="datetimeFigureOut">
              <a:rPr lang="en-IN" smtClean="0"/>
              <a:t>05-02-2024</a:t>
            </a:fld>
            <a:endParaRPr lang="en-IN"/>
          </a:p>
        </p:txBody>
      </p:sp>
      <p:sp>
        <p:nvSpPr>
          <p:cNvPr id="6" name="Footer Placeholder 5">
            <a:extLst>
              <a:ext uri="{FF2B5EF4-FFF2-40B4-BE49-F238E27FC236}">
                <a16:creationId xmlns:a16="http://schemas.microsoft.com/office/drawing/2014/main" id="{B27D0329-096C-EB58-3363-5A2EE1E42F8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1091A0D-C745-0F42-6686-398251811B58}"/>
              </a:ext>
            </a:extLst>
          </p:cNvPr>
          <p:cNvSpPr>
            <a:spLocks noGrp="1"/>
          </p:cNvSpPr>
          <p:nvPr>
            <p:ph type="sldNum" sz="quarter" idx="12"/>
          </p:nvPr>
        </p:nvSpPr>
        <p:spPr/>
        <p:txBody>
          <a:bodyPr/>
          <a:lstStyle/>
          <a:p>
            <a:fld id="{3D32379F-CF1F-40A8-987B-F4D4A63BC8F1}" type="slidenum">
              <a:rPr lang="en-IN" smtClean="0"/>
              <a:t>‹#›</a:t>
            </a:fld>
            <a:endParaRPr lang="en-IN"/>
          </a:p>
        </p:txBody>
      </p:sp>
    </p:spTree>
    <p:extLst>
      <p:ext uri="{BB962C8B-B14F-4D97-AF65-F5344CB8AC3E}">
        <p14:creationId xmlns:p14="http://schemas.microsoft.com/office/powerpoint/2010/main" val="36952069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035D5-9E82-CB4E-4445-43BD56367A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AB0C866-73E2-9FD1-4FD9-C50E6554CD79}"/>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9F694D4-A718-F366-FB4C-2E6F6FD234C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E06E6D-C3F0-C987-9059-936807F3CEC0}"/>
              </a:ext>
            </a:extLst>
          </p:cNvPr>
          <p:cNvSpPr>
            <a:spLocks noGrp="1"/>
          </p:cNvSpPr>
          <p:nvPr>
            <p:ph type="dt" sz="half" idx="10"/>
          </p:nvPr>
        </p:nvSpPr>
        <p:spPr/>
        <p:txBody>
          <a:bodyPr/>
          <a:lstStyle/>
          <a:p>
            <a:fld id="{48C40552-0E5D-43C9-8A48-EB82BF283DC7}" type="datetimeFigureOut">
              <a:rPr lang="en-IN" smtClean="0"/>
              <a:t>05-02-2024</a:t>
            </a:fld>
            <a:endParaRPr lang="en-IN"/>
          </a:p>
        </p:txBody>
      </p:sp>
      <p:sp>
        <p:nvSpPr>
          <p:cNvPr id="6" name="Footer Placeholder 5">
            <a:extLst>
              <a:ext uri="{FF2B5EF4-FFF2-40B4-BE49-F238E27FC236}">
                <a16:creationId xmlns:a16="http://schemas.microsoft.com/office/drawing/2014/main" id="{B23FE912-3D4C-79A7-D5CC-46406A01C65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588CEF1-6C4E-416E-7719-F2EC4A0F406E}"/>
              </a:ext>
            </a:extLst>
          </p:cNvPr>
          <p:cNvSpPr>
            <a:spLocks noGrp="1"/>
          </p:cNvSpPr>
          <p:nvPr>
            <p:ph type="sldNum" sz="quarter" idx="12"/>
          </p:nvPr>
        </p:nvSpPr>
        <p:spPr/>
        <p:txBody>
          <a:bodyPr/>
          <a:lstStyle/>
          <a:p>
            <a:fld id="{3D32379F-CF1F-40A8-987B-F4D4A63BC8F1}" type="slidenum">
              <a:rPr lang="en-IN" smtClean="0"/>
              <a:t>‹#›</a:t>
            </a:fld>
            <a:endParaRPr lang="en-IN"/>
          </a:p>
        </p:txBody>
      </p:sp>
    </p:spTree>
    <p:extLst>
      <p:ext uri="{BB962C8B-B14F-4D97-AF65-F5344CB8AC3E}">
        <p14:creationId xmlns:p14="http://schemas.microsoft.com/office/powerpoint/2010/main" val="70638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4C9CC4-9797-A7D5-2130-F72454D982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endParaRPr lang="en-IN" dirty="0"/>
          </a:p>
        </p:txBody>
      </p:sp>
      <p:sp>
        <p:nvSpPr>
          <p:cNvPr id="4" name="Date Placeholder 3">
            <a:extLst>
              <a:ext uri="{FF2B5EF4-FFF2-40B4-BE49-F238E27FC236}">
                <a16:creationId xmlns:a16="http://schemas.microsoft.com/office/drawing/2014/main" id="{20AE806B-0B20-7838-7088-7DD5B849BA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C40552-0E5D-43C9-8A48-EB82BF283DC7}" type="datetimeFigureOut">
              <a:rPr lang="en-IN" smtClean="0"/>
              <a:t>05-02-2024</a:t>
            </a:fld>
            <a:endParaRPr lang="en-IN"/>
          </a:p>
        </p:txBody>
      </p:sp>
      <p:sp>
        <p:nvSpPr>
          <p:cNvPr id="5" name="Footer Placeholder 4">
            <a:extLst>
              <a:ext uri="{FF2B5EF4-FFF2-40B4-BE49-F238E27FC236}">
                <a16:creationId xmlns:a16="http://schemas.microsoft.com/office/drawing/2014/main" id="{8222DC64-3C45-CABF-0792-89AA3FA77C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4C79936-ED68-A825-3645-5C5EC1F92A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32379F-CF1F-40A8-987B-F4D4A63BC8F1}" type="slidenum">
              <a:rPr lang="en-IN" smtClean="0"/>
              <a:t>‹#›</a:t>
            </a:fld>
            <a:endParaRPr lang="en-IN"/>
          </a:p>
        </p:txBody>
      </p:sp>
      <p:sp>
        <p:nvSpPr>
          <p:cNvPr id="8" name="TextBox 7">
            <a:extLst>
              <a:ext uri="{FF2B5EF4-FFF2-40B4-BE49-F238E27FC236}">
                <a16:creationId xmlns:a16="http://schemas.microsoft.com/office/drawing/2014/main" id="{5F77B13D-B37D-098F-22E9-1C6B05BD806A}"/>
              </a:ext>
            </a:extLst>
          </p:cNvPr>
          <p:cNvSpPr txBox="1"/>
          <p:nvPr userDrawn="1">
            <p:extLst>
              <p:ext uri="{1162E1C5-73C7-4A58-AE30-91384D911F3F}">
                <p184:classification xmlns:p184="http://schemas.microsoft.com/office/powerpoint/2018/4/main" val="ftr"/>
              </p:ext>
            </p:extLst>
          </p:nvPr>
        </p:nvSpPr>
        <p:spPr>
          <a:xfrm>
            <a:off x="11398250" y="6705600"/>
            <a:ext cx="828675" cy="152400"/>
          </a:xfrm>
          <a:prstGeom prst="rect">
            <a:avLst/>
          </a:prstGeom>
        </p:spPr>
        <p:txBody>
          <a:bodyPr horzOverflow="overflow" lIns="0" tIns="0" rIns="0" bIns="0">
            <a:spAutoFit/>
          </a:bodyPr>
          <a:lstStyle/>
          <a:p>
            <a:pPr algn="l"/>
            <a:r>
              <a:rPr lang="en-IN" sz="1000">
                <a:solidFill>
                  <a:srgbClr val="000000"/>
                </a:solidFill>
                <a:latin typeface="Arial" panose="020B0604020202020204" pitchFamily="34" charset="0"/>
                <a:cs typeface="Arial" panose="020B0604020202020204" pitchFamily="34" charset="0"/>
              </a:rPr>
              <a:t>Confidential C</a:t>
            </a:r>
          </a:p>
        </p:txBody>
      </p:sp>
    </p:spTree>
    <p:extLst>
      <p:ext uri="{BB962C8B-B14F-4D97-AF65-F5344CB8AC3E}">
        <p14:creationId xmlns:p14="http://schemas.microsoft.com/office/powerpoint/2010/main" val="31502727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diagramLayout" Target="../diagrams/layout2.xml"/><Relationship Id="rId7" Type="http://schemas.openxmlformats.org/officeDocument/2006/relationships/image" Target="../media/image14.pn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17.svg"/><Relationship Id="rId4" Type="http://schemas.openxmlformats.org/officeDocument/2006/relationships/diagramQuickStyle" Target="../diagrams/quickStyle2.xml"/><Relationship Id="rId9"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7" name="Rectangle 208">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ight Triangle 210">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9" name="Rectangle 212">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5A7CB50-0D92-D3BA-FB32-BF072326FDAF}"/>
              </a:ext>
            </a:extLst>
          </p:cNvPr>
          <p:cNvSpPr txBox="1"/>
          <p:nvPr/>
        </p:nvSpPr>
        <p:spPr>
          <a:xfrm>
            <a:off x="1289304" y="3220872"/>
            <a:ext cx="8921672" cy="1921433"/>
          </a:xfrm>
          <a:prstGeom prst="rect">
            <a:avLst/>
          </a:prstGeom>
        </p:spPr>
        <p:txBody>
          <a:bodyPr vert="horz" lIns="91440" tIns="45720" rIns="91440" bIns="45720" rtlCol="0" anchor="b">
            <a:normAutofit/>
          </a:bodyPr>
          <a:lstStyle/>
          <a:p>
            <a:pPr>
              <a:lnSpc>
                <a:spcPct val="90000"/>
              </a:lnSpc>
              <a:spcBef>
                <a:spcPct val="0"/>
              </a:spcBef>
              <a:spcAft>
                <a:spcPts val="600"/>
              </a:spcAft>
            </a:pPr>
            <a:endParaRPr lang="en-US" sz="8000" b="1" dirty="0">
              <a:latin typeface="+mj-lt"/>
              <a:ea typeface="+mj-ea"/>
              <a:cs typeface="+mj-cs"/>
            </a:endParaRPr>
          </a:p>
        </p:txBody>
      </p:sp>
      <p:pic>
        <p:nvPicPr>
          <p:cNvPr id="3" name="Picture 2" descr="A logo with a black background&#10;&#10;Description automatically generated">
            <a:extLst>
              <a:ext uri="{FF2B5EF4-FFF2-40B4-BE49-F238E27FC236}">
                <a16:creationId xmlns:a16="http://schemas.microsoft.com/office/drawing/2014/main" id="{44618ACE-2CB6-CE46-F856-660334841C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0666" y="-3568"/>
            <a:ext cx="1845127" cy="1828800"/>
          </a:xfrm>
          <a:prstGeom prst="rect">
            <a:avLst/>
          </a:prstGeom>
        </p:spPr>
      </p:pic>
      <p:pic>
        <p:nvPicPr>
          <p:cNvPr id="9" name="Picture 8" descr="A close up of a logo">
            <a:extLst>
              <a:ext uri="{FF2B5EF4-FFF2-40B4-BE49-F238E27FC236}">
                <a16:creationId xmlns:a16="http://schemas.microsoft.com/office/drawing/2014/main" id="{89BF4884-0585-0F1F-3FD7-C8331D60AE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022" y="3313008"/>
            <a:ext cx="3809222" cy="2199824"/>
          </a:xfrm>
          <a:prstGeom prst="rect">
            <a:avLst/>
          </a:prstGeom>
        </p:spPr>
      </p:pic>
      <p:pic>
        <p:nvPicPr>
          <p:cNvPr id="4" name="Picture 3" descr="A black background with circles&#10;&#10;Description automatically generated">
            <a:extLst>
              <a:ext uri="{FF2B5EF4-FFF2-40B4-BE49-F238E27FC236}">
                <a16:creationId xmlns:a16="http://schemas.microsoft.com/office/drawing/2014/main" id="{7AF99015-A782-E8CD-B485-F5EAAB059C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2018" y="3710694"/>
            <a:ext cx="6096000" cy="1619250"/>
          </a:xfrm>
          <a:prstGeom prst="rect">
            <a:avLst/>
          </a:prstGeom>
        </p:spPr>
      </p:pic>
      <p:sp>
        <p:nvSpPr>
          <p:cNvPr id="6" name="TextBox 5">
            <a:extLst>
              <a:ext uri="{FF2B5EF4-FFF2-40B4-BE49-F238E27FC236}">
                <a16:creationId xmlns:a16="http://schemas.microsoft.com/office/drawing/2014/main" id="{38D663E1-F39D-79DE-135E-1373AAA53DC7}"/>
              </a:ext>
            </a:extLst>
          </p:cNvPr>
          <p:cNvSpPr txBox="1"/>
          <p:nvPr/>
        </p:nvSpPr>
        <p:spPr>
          <a:xfrm flipH="1">
            <a:off x="722456" y="1709566"/>
            <a:ext cx="12679779" cy="769441"/>
          </a:xfrm>
          <a:prstGeom prst="rect">
            <a:avLst/>
          </a:prstGeom>
          <a:noFill/>
        </p:spPr>
        <p:txBody>
          <a:bodyPr wrap="square" rtlCol="0">
            <a:spAutoFit/>
          </a:bodyPr>
          <a:lstStyle/>
          <a:p>
            <a:r>
              <a:rPr lang="en-IN" sz="4400" b="1" dirty="0">
                <a:solidFill>
                  <a:schemeClr val="accent1">
                    <a:lumMod val="75000"/>
                  </a:schemeClr>
                </a:solidFill>
                <a:latin typeface="Rockwell" panose="02060603020205020403" pitchFamily="18" charset="0"/>
              </a:rPr>
              <a:t>LOOKER TRAINING FOR BEGINNERS</a:t>
            </a:r>
          </a:p>
        </p:txBody>
      </p:sp>
      <p:sp>
        <p:nvSpPr>
          <p:cNvPr id="7" name="TextBox 6">
            <a:extLst>
              <a:ext uri="{FF2B5EF4-FFF2-40B4-BE49-F238E27FC236}">
                <a16:creationId xmlns:a16="http://schemas.microsoft.com/office/drawing/2014/main" id="{29FDC015-1960-C006-89BE-D3FC83D44445}"/>
              </a:ext>
            </a:extLst>
          </p:cNvPr>
          <p:cNvSpPr txBox="1"/>
          <p:nvPr/>
        </p:nvSpPr>
        <p:spPr>
          <a:xfrm>
            <a:off x="4105835" y="2595743"/>
            <a:ext cx="7055224" cy="523220"/>
          </a:xfrm>
          <a:prstGeom prst="rect">
            <a:avLst/>
          </a:prstGeom>
          <a:noFill/>
        </p:spPr>
        <p:txBody>
          <a:bodyPr wrap="square" rtlCol="0">
            <a:spAutoFit/>
          </a:bodyPr>
          <a:lstStyle/>
          <a:p>
            <a:r>
              <a:rPr lang="en-IN" sz="2800" b="1" dirty="0">
                <a:latin typeface="NouvelR" pitchFamily="2" charset="0"/>
              </a:rPr>
              <a:t>By Devarajan Palaniappan (DATA POLE)</a:t>
            </a:r>
          </a:p>
        </p:txBody>
      </p:sp>
      <p:sp>
        <p:nvSpPr>
          <p:cNvPr id="2" name="TextBox 1">
            <a:extLst>
              <a:ext uri="{FF2B5EF4-FFF2-40B4-BE49-F238E27FC236}">
                <a16:creationId xmlns:a16="http://schemas.microsoft.com/office/drawing/2014/main" id="{71D7A268-F8F6-97BC-400F-02AC67A50814}"/>
              </a:ext>
            </a:extLst>
          </p:cNvPr>
          <p:cNvSpPr txBox="1"/>
          <p:nvPr/>
        </p:nvSpPr>
        <p:spPr>
          <a:xfrm>
            <a:off x="4822091" y="5561004"/>
            <a:ext cx="1993702" cy="646331"/>
          </a:xfrm>
          <a:prstGeom prst="rect">
            <a:avLst/>
          </a:prstGeom>
          <a:solidFill>
            <a:schemeClr val="accent5">
              <a:lumMod val="75000"/>
            </a:schemeClr>
          </a:solidFill>
        </p:spPr>
        <p:txBody>
          <a:bodyPr wrap="square" rtlCol="0">
            <a:spAutoFit/>
          </a:bodyPr>
          <a:lstStyle/>
          <a:p>
            <a:r>
              <a:rPr lang="en-IN" sz="3600" b="1" dirty="0">
                <a:solidFill>
                  <a:schemeClr val="bg1"/>
                </a:solidFill>
              </a:rPr>
              <a:t>Session 1</a:t>
            </a:r>
          </a:p>
        </p:txBody>
      </p:sp>
    </p:spTree>
    <p:extLst>
      <p:ext uri="{BB962C8B-B14F-4D97-AF65-F5344CB8AC3E}">
        <p14:creationId xmlns:p14="http://schemas.microsoft.com/office/powerpoint/2010/main" val="11083338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5" name="Rectangle 16">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8">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diagram of a diagram&#10;&#10;Description automatically generated">
            <a:extLst>
              <a:ext uri="{FF2B5EF4-FFF2-40B4-BE49-F238E27FC236}">
                <a16:creationId xmlns:a16="http://schemas.microsoft.com/office/drawing/2014/main" id="{DCB18DDF-14B3-408D-4020-C7D96E14BA35}"/>
              </a:ext>
            </a:extLst>
          </p:cNvPr>
          <p:cNvPicPr>
            <a:picLocks noChangeAspect="1"/>
          </p:cNvPicPr>
          <p:nvPr/>
        </p:nvPicPr>
        <p:blipFill rotWithShape="1">
          <a:blip r:embed="rId2">
            <a:extLst>
              <a:ext uri="{28A0092B-C50C-407E-A947-70E740481C1C}">
                <a14:useLocalDpi xmlns:a14="http://schemas.microsoft.com/office/drawing/2010/main" val="0"/>
              </a:ext>
            </a:extLst>
          </a:blip>
          <a:srcRect b="4028"/>
          <a:stretch/>
        </p:blipFill>
        <p:spPr>
          <a:xfrm>
            <a:off x="93827" y="319432"/>
            <a:ext cx="12004343" cy="5702822"/>
          </a:xfrm>
          <a:prstGeom prst="rect">
            <a:avLst/>
          </a:prstGeom>
        </p:spPr>
      </p:pic>
      <p:cxnSp>
        <p:nvCxnSpPr>
          <p:cNvPr id="27" name="Straight Connector 22">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63322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1" name="Rectangle 42">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44">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46">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lluminated server room panel">
            <a:extLst>
              <a:ext uri="{FF2B5EF4-FFF2-40B4-BE49-F238E27FC236}">
                <a16:creationId xmlns:a16="http://schemas.microsoft.com/office/drawing/2014/main" id="{CB2BCA8E-0D75-D80B-18F6-F4B4B5DEF307}"/>
              </a:ext>
            </a:extLst>
          </p:cNvPr>
          <p:cNvPicPr>
            <a:picLocks noChangeAspect="1"/>
          </p:cNvPicPr>
          <p:nvPr/>
        </p:nvPicPr>
        <p:blipFill rotWithShape="1">
          <a:blip r:embed="rId2"/>
          <a:srcRect t="22280" b="6550"/>
          <a:stretch/>
        </p:blipFill>
        <p:spPr>
          <a:xfrm>
            <a:off x="596464" y="472272"/>
            <a:ext cx="11534546" cy="5479639"/>
          </a:xfrm>
          <a:prstGeom prst="rect">
            <a:avLst/>
          </a:prstGeom>
        </p:spPr>
      </p:pic>
      <p:cxnSp>
        <p:nvCxnSpPr>
          <p:cNvPr id="64" name="Straight Connector 48">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32" name="TextBox 4">
            <a:extLst>
              <a:ext uri="{FF2B5EF4-FFF2-40B4-BE49-F238E27FC236}">
                <a16:creationId xmlns:a16="http://schemas.microsoft.com/office/drawing/2014/main" id="{D4F5A724-033E-02F9-DB16-AFA755D453BC}"/>
              </a:ext>
            </a:extLst>
          </p:cNvPr>
          <p:cNvGraphicFramePr/>
          <p:nvPr>
            <p:extLst>
              <p:ext uri="{D42A27DB-BD31-4B8C-83A1-F6EECF244321}">
                <p14:modId xmlns:p14="http://schemas.microsoft.com/office/powerpoint/2010/main" val="531751455"/>
              </p:ext>
            </p:extLst>
          </p:nvPr>
        </p:nvGraphicFramePr>
        <p:xfrm>
          <a:off x="1079936" y="660409"/>
          <a:ext cx="10515600" cy="39554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Group 1">
            <a:extLst>
              <a:ext uri="{FF2B5EF4-FFF2-40B4-BE49-F238E27FC236}">
                <a16:creationId xmlns:a16="http://schemas.microsoft.com/office/drawing/2014/main" id="{5EE52596-C79D-1538-31C2-935EB5A7096E}"/>
              </a:ext>
            </a:extLst>
          </p:cNvPr>
          <p:cNvGrpSpPr/>
          <p:nvPr/>
        </p:nvGrpSpPr>
        <p:grpSpPr>
          <a:xfrm>
            <a:off x="1079935" y="4444322"/>
            <a:ext cx="10515600" cy="822510"/>
            <a:chOff x="0" y="2850992"/>
            <a:chExt cx="10515600" cy="822510"/>
          </a:xfrm>
        </p:grpSpPr>
        <p:sp>
          <p:nvSpPr>
            <p:cNvPr id="3" name="Rectangle: Rounded Corners 2">
              <a:extLst>
                <a:ext uri="{FF2B5EF4-FFF2-40B4-BE49-F238E27FC236}">
                  <a16:creationId xmlns:a16="http://schemas.microsoft.com/office/drawing/2014/main" id="{E6535D4A-6653-5C20-02B3-D8CC8191A7CB}"/>
                </a:ext>
              </a:extLst>
            </p:cNvPr>
            <p:cNvSpPr/>
            <p:nvPr/>
          </p:nvSpPr>
          <p:spPr>
            <a:xfrm>
              <a:off x="0" y="2850992"/>
              <a:ext cx="10515600" cy="82251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 name="Rectangle: Rounded Corners 4">
              <a:extLst>
                <a:ext uri="{FF2B5EF4-FFF2-40B4-BE49-F238E27FC236}">
                  <a16:creationId xmlns:a16="http://schemas.microsoft.com/office/drawing/2014/main" id="{667A6690-2B46-FE25-E4AC-2AB787CDB677}"/>
                </a:ext>
              </a:extLst>
            </p:cNvPr>
            <p:cNvSpPr txBox="1"/>
            <p:nvPr/>
          </p:nvSpPr>
          <p:spPr>
            <a:xfrm>
              <a:off x="40152" y="2891144"/>
              <a:ext cx="10435296" cy="7422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lvl="0" indent="0" algn="l" defTabSz="844550">
                <a:lnSpc>
                  <a:spcPct val="100000"/>
                </a:lnSpc>
                <a:spcBef>
                  <a:spcPct val="0"/>
                </a:spcBef>
                <a:spcAft>
                  <a:spcPct val="35000"/>
                </a:spcAft>
                <a:buNone/>
              </a:pPr>
              <a:r>
                <a:rPr lang="en-US" sz="1900" kern="1200" dirty="0"/>
                <a:t>https://cloud.google.com/looker/docs/connecting-to-your-db</a:t>
              </a:r>
            </a:p>
          </p:txBody>
        </p:sp>
      </p:grpSp>
    </p:spTree>
    <p:extLst>
      <p:ext uri="{BB962C8B-B14F-4D97-AF65-F5344CB8AC3E}">
        <p14:creationId xmlns:p14="http://schemas.microsoft.com/office/powerpoint/2010/main" val="16534816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2" name="Rectangle 1030">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a:extLst>
              <a:ext uri="{FF2B5EF4-FFF2-40B4-BE49-F238E27FC236}">
                <a16:creationId xmlns:a16="http://schemas.microsoft.com/office/drawing/2014/main" id="{66B2F3E4-6D32-17D0-CA2B-B737828129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18080"/>
          <a:stretch/>
        </p:blipFill>
        <p:spPr bwMode="auto">
          <a:xfrm>
            <a:off x="0" y="0"/>
            <a:ext cx="4855591" cy="6857990"/>
          </a:xfrm>
          <a:custGeom>
            <a:avLst/>
            <a:gdLst/>
            <a:ahLst/>
            <a:cxnLst/>
            <a:rect l="l" t="t" r="r" b="b"/>
            <a:pathLst>
              <a:path w="4636517" h="6858000">
                <a:moveTo>
                  <a:pt x="0" y="0"/>
                </a:moveTo>
                <a:lnTo>
                  <a:pt x="4636517" y="0"/>
                </a:lnTo>
                <a:lnTo>
                  <a:pt x="463651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034"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ED04401B-41FE-8E45-8E7D-FEDAD490A4AD}"/>
              </a:ext>
            </a:extLst>
          </p:cNvPr>
          <p:cNvSpPr txBox="1"/>
          <p:nvPr/>
        </p:nvSpPr>
        <p:spPr>
          <a:xfrm>
            <a:off x="5827048" y="1868487"/>
            <a:ext cx="5721484" cy="4351338"/>
          </a:xfrm>
          <a:prstGeom prst="rect">
            <a:avLst/>
          </a:prstGeom>
        </p:spPr>
        <p:txBody>
          <a:bodyPr vert="horz" lIns="91440" tIns="45720" rIns="91440" bIns="45720" rtlCol="0">
            <a:normAutofit/>
          </a:bodyPr>
          <a:lstStyle/>
          <a:p>
            <a:pPr>
              <a:lnSpc>
                <a:spcPct val="90000"/>
              </a:lnSpc>
              <a:spcAft>
                <a:spcPts val="600"/>
              </a:spcAft>
            </a:pPr>
            <a:r>
              <a:rPr lang="en-US" sz="3200" b="1" i="0" dirty="0">
                <a:effectLst/>
                <a:latin typeface="NouvelR" pitchFamily="2" charset="0"/>
              </a:rPr>
              <a:t>How to create a </a:t>
            </a:r>
            <a:r>
              <a:rPr lang="en-US" sz="3200" b="1" i="0" dirty="0" err="1">
                <a:effectLst/>
                <a:latin typeface="NouvelR" pitchFamily="2" charset="0"/>
              </a:rPr>
              <a:t>BigQuery</a:t>
            </a:r>
            <a:r>
              <a:rPr lang="en-US" sz="3200" b="1" i="0" dirty="0">
                <a:effectLst/>
                <a:latin typeface="NouvelR" pitchFamily="2" charset="0"/>
              </a:rPr>
              <a:t> connection in Looker?</a:t>
            </a:r>
          </a:p>
          <a:p>
            <a:pPr indent="-228600">
              <a:lnSpc>
                <a:spcPct val="90000"/>
              </a:lnSpc>
              <a:spcAft>
                <a:spcPts val="600"/>
              </a:spcAft>
              <a:buFont typeface="Arial" panose="020B0604020202020204" pitchFamily="34" charset="0"/>
              <a:buChar char="•"/>
            </a:pPr>
            <a:endParaRPr lang="en-US" sz="2400" b="1" dirty="0"/>
          </a:p>
          <a:p>
            <a:pPr indent="-228600">
              <a:lnSpc>
                <a:spcPct val="90000"/>
              </a:lnSpc>
              <a:spcAft>
                <a:spcPts val="600"/>
              </a:spcAft>
              <a:buFont typeface="Arial" panose="020B0604020202020204" pitchFamily="34" charset="0"/>
              <a:buChar char="•"/>
            </a:pPr>
            <a:r>
              <a:rPr lang="en-US" sz="2400" b="1" dirty="0"/>
              <a:t>We can use this link to know about Looker connection setup :</a:t>
            </a:r>
          </a:p>
          <a:p>
            <a:pPr indent="-228600">
              <a:lnSpc>
                <a:spcPct val="90000"/>
              </a:lnSpc>
              <a:spcAft>
                <a:spcPts val="600"/>
              </a:spcAft>
              <a:buFont typeface="Arial" panose="020B0604020202020204" pitchFamily="34" charset="0"/>
              <a:buChar char="•"/>
            </a:pPr>
            <a:endParaRPr lang="en-US" sz="2400" b="1" dirty="0"/>
          </a:p>
          <a:p>
            <a:pPr indent="-228600">
              <a:lnSpc>
                <a:spcPct val="90000"/>
              </a:lnSpc>
              <a:spcAft>
                <a:spcPts val="600"/>
              </a:spcAft>
              <a:buFont typeface="Arial" panose="020B0604020202020204" pitchFamily="34" charset="0"/>
              <a:buChar char="•"/>
            </a:pPr>
            <a:r>
              <a:rPr lang="en-US" sz="2400" b="1" dirty="0"/>
              <a:t>https://www.googlecloudcommunity.com/gc/Administering-Looker/How-to-create-a-BigQuery-connection-in-Looker/m-p/583179</a:t>
            </a:r>
          </a:p>
          <a:p>
            <a:pPr indent="-228600">
              <a:lnSpc>
                <a:spcPct val="90000"/>
              </a:lnSpc>
              <a:spcAft>
                <a:spcPts val="600"/>
              </a:spcAft>
              <a:buFont typeface="Arial" panose="020B0604020202020204" pitchFamily="34" charset="0"/>
              <a:buChar char="•"/>
            </a:pPr>
            <a:endParaRPr lang="en-US" sz="2400" b="1" dirty="0"/>
          </a:p>
          <a:p>
            <a:pPr indent="-228600">
              <a:lnSpc>
                <a:spcPct val="90000"/>
              </a:lnSpc>
              <a:spcAft>
                <a:spcPts val="600"/>
              </a:spcAft>
              <a:buFont typeface="Arial" panose="020B0604020202020204" pitchFamily="34" charset="0"/>
              <a:buChar char="•"/>
            </a:pPr>
            <a:endParaRPr lang="en-US" sz="2400" dirty="0"/>
          </a:p>
        </p:txBody>
      </p:sp>
    </p:spTree>
    <p:extLst>
      <p:ext uri="{BB962C8B-B14F-4D97-AF65-F5344CB8AC3E}">
        <p14:creationId xmlns:p14="http://schemas.microsoft.com/office/powerpoint/2010/main" val="26928022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0" name="Rectangle 61">
            <a:extLst>
              <a:ext uri="{FF2B5EF4-FFF2-40B4-BE49-F238E27FC236}">
                <a16:creationId xmlns:a16="http://schemas.microsoft.com/office/drawing/2014/main" id="{6D5872A3-CFF8-4F36-8446-6F1B04585A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63">
            <a:extLst>
              <a:ext uri="{FF2B5EF4-FFF2-40B4-BE49-F238E27FC236}">
                <a16:creationId xmlns:a16="http://schemas.microsoft.com/office/drawing/2014/main" id="{47EC0934-1503-4296-A688-FC4E83E3F6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4813"/>
            <a:ext cx="7147352" cy="6333471"/>
            <a:chOff x="329184" y="-555662"/>
            <a:chExt cx="524256" cy="6333471"/>
          </a:xfrm>
        </p:grpSpPr>
        <p:cxnSp>
          <p:nvCxnSpPr>
            <p:cNvPr id="65" name="Straight Connector 64">
              <a:extLst>
                <a:ext uri="{FF2B5EF4-FFF2-40B4-BE49-F238E27FC236}">
                  <a16:creationId xmlns:a16="http://schemas.microsoft.com/office/drawing/2014/main" id="{0C528A17-D3E6-4463-8942-C4991C05B0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72" name="Rectangle 65">
              <a:extLst>
                <a:ext uri="{FF2B5EF4-FFF2-40B4-BE49-F238E27FC236}">
                  <a16:creationId xmlns:a16="http://schemas.microsoft.com/office/drawing/2014/main" id="{299B74AA-0D92-4B16-A6FE-030C4476EF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555662"/>
              <a:ext cx="524256" cy="60877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3" name="Rectangle 67">
            <a:extLst>
              <a:ext uri="{FF2B5EF4-FFF2-40B4-BE49-F238E27FC236}">
                <a16:creationId xmlns:a16="http://schemas.microsoft.com/office/drawing/2014/main" id="{5E2C537D-FECA-4C7F-A65B-F82518B3A1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265180"/>
            <a:ext cx="10999072" cy="575157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516D7B5-0D6E-1236-D580-931EFB4423F2}"/>
              </a:ext>
            </a:extLst>
          </p:cNvPr>
          <p:cNvPicPr>
            <a:picLocks noChangeAspect="1"/>
          </p:cNvPicPr>
          <p:nvPr/>
        </p:nvPicPr>
        <p:blipFill rotWithShape="1">
          <a:blip r:embed="rId2">
            <a:extLst>
              <a:ext uri="{28A0092B-C50C-407E-A947-70E740481C1C}">
                <a14:useLocalDpi xmlns:a14="http://schemas.microsoft.com/office/drawing/2010/main" val="0"/>
              </a:ext>
            </a:extLst>
          </a:blip>
          <a:srcRect b="10674"/>
          <a:stretch/>
        </p:blipFill>
        <p:spPr>
          <a:xfrm>
            <a:off x="838200" y="469664"/>
            <a:ext cx="10515600" cy="5330606"/>
          </a:xfrm>
          <a:prstGeom prst="rect">
            <a:avLst/>
          </a:prstGeom>
        </p:spPr>
      </p:pic>
    </p:spTree>
    <p:extLst>
      <p:ext uri="{BB962C8B-B14F-4D97-AF65-F5344CB8AC3E}">
        <p14:creationId xmlns:p14="http://schemas.microsoft.com/office/powerpoint/2010/main" val="82275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4" name="Rectangle 111">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D019B89-15BE-B6DA-5838-13EA5563ACED}"/>
              </a:ext>
            </a:extLst>
          </p:cNvPr>
          <p:cNvSpPr txBox="1"/>
          <p:nvPr/>
        </p:nvSpPr>
        <p:spPr>
          <a:xfrm>
            <a:off x="623047" y="0"/>
            <a:ext cx="10515600" cy="1166532"/>
          </a:xfrm>
          <a:prstGeom prst="rect">
            <a:avLst/>
          </a:prstGeom>
          <a:solidFill>
            <a:schemeClr val="accent4">
              <a:lumMod val="20000"/>
              <a:lumOff val="80000"/>
            </a:schemeClr>
          </a:solidFill>
        </p:spPr>
        <p:txBody>
          <a:bodyPr vert="horz" lIns="91440" tIns="45720" rIns="91440" bIns="45720" rtlCol="0" anchor="ctr">
            <a:normAutofit/>
          </a:bodyPr>
          <a:lstStyle/>
          <a:p>
            <a:pPr>
              <a:lnSpc>
                <a:spcPct val="90000"/>
              </a:lnSpc>
              <a:spcBef>
                <a:spcPct val="0"/>
              </a:spcBef>
              <a:spcAft>
                <a:spcPts val="600"/>
              </a:spcAft>
            </a:pPr>
            <a:r>
              <a:rPr lang="en-US" sz="3400" b="1" u="sng" kern="1200" dirty="0">
                <a:solidFill>
                  <a:schemeClr val="tx1"/>
                </a:solidFill>
                <a:effectLst/>
                <a:latin typeface="Abadi" panose="020B0604020202020204" pitchFamily="34" charset="0"/>
                <a:ea typeface="+mj-ea"/>
                <a:cs typeface="+mj-cs"/>
              </a:rPr>
              <a:t>Types Of Modes:</a:t>
            </a:r>
          </a:p>
          <a:p>
            <a:pPr>
              <a:lnSpc>
                <a:spcPct val="90000"/>
              </a:lnSpc>
              <a:spcBef>
                <a:spcPct val="0"/>
              </a:spcBef>
              <a:spcAft>
                <a:spcPts val="600"/>
              </a:spcAft>
            </a:pPr>
            <a:r>
              <a:rPr lang="en-US" sz="1700" b="1" kern="1200" dirty="0">
                <a:solidFill>
                  <a:schemeClr val="tx1"/>
                </a:solidFill>
                <a:effectLst/>
                <a:latin typeface="+mj-lt"/>
                <a:ea typeface="+mj-ea"/>
                <a:cs typeface="+mj-cs"/>
              </a:rPr>
              <a:t>Looker data model exists in two states: Production Mode and Development Mode.</a:t>
            </a:r>
            <a:endParaRPr lang="en-US" sz="1700" b="1" kern="1200" dirty="0">
              <a:solidFill>
                <a:schemeClr val="tx1"/>
              </a:solidFill>
              <a:latin typeface="+mj-lt"/>
              <a:ea typeface="+mj-ea"/>
              <a:cs typeface="+mj-cs"/>
            </a:endParaRPr>
          </a:p>
        </p:txBody>
      </p:sp>
      <p:graphicFrame>
        <p:nvGraphicFramePr>
          <p:cNvPr id="59" name="TextBox 3">
            <a:extLst>
              <a:ext uri="{FF2B5EF4-FFF2-40B4-BE49-F238E27FC236}">
                <a16:creationId xmlns:a16="http://schemas.microsoft.com/office/drawing/2014/main" id="{D1292C21-C24A-3758-2649-48E187A1F6A8}"/>
              </a:ext>
            </a:extLst>
          </p:cNvPr>
          <p:cNvGraphicFramePr/>
          <p:nvPr>
            <p:extLst>
              <p:ext uri="{D42A27DB-BD31-4B8C-83A1-F6EECF244321}">
                <p14:modId xmlns:p14="http://schemas.microsoft.com/office/powerpoint/2010/main" val="1165390463"/>
              </p:ext>
            </p:extLst>
          </p:nvPr>
        </p:nvGraphicFramePr>
        <p:xfrm>
          <a:off x="485775" y="2197100"/>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3" name="Rectangle 62" descr="Processor">
            <a:extLst>
              <a:ext uri="{FF2B5EF4-FFF2-40B4-BE49-F238E27FC236}">
                <a16:creationId xmlns:a16="http://schemas.microsoft.com/office/drawing/2014/main" id="{498507F9-B8D4-63F1-CE10-CE4B5F45A2DC}"/>
              </a:ext>
            </a:extLst>
          </p:cNvPr>
          <p:cNvSpPr/>
          <p:nvPr/>
        </p:nvSpPr>
        <p:spPr>
          <a:xfrm>
            <a:off x="2135506" y="973822"/>
            <a:ext cx="1508760" cy="1327785"/>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IN"/>
          </a:p>
        </p:txBody>
      </p:sp>
      <p:sp>
        <p:nvSpPr>
          <p:cNvPr id="97" name="Rectangle 96" descr="Flowchart">
            <a:extLst>
              <a:ext uri="{FF2B5EF4-FFF2-40B4-BE49-F238E27FC236}">
                <a16:creationId xmlns:a16="http://schemas.microsoft.com/office/drawing/2014/main" id="{22995412-610B-5F2A-D870-66D14A99D99F}"/>
              </a:ext>
            </a:extLst>
          </p:cNvPr>
          <p:cNvSpPr/>
          <p:nvPr/>
        </p:nvSpPr>
        <p:spPr>
          <a:xfrm>
            <a:off x="7597142" y="1017924"/>
            <a:ext cx="1508760" cy="1327785"/>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IN"/>
          </a:p>
        </p:txBody>
      </p:sp>
    </p:spTree>
    <p:extLst>
      <p:ext uri="{BB962C8B-B14F-4D97-AF65-F5344CB8AC3E}">
        <p14:creationId xmlns:p14="http://schemas.microsoft.com/office/powerpoint/2010/main" val="7351610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071BD5-EF3F-46EA-885E-81294D3DAEA7}"/>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r="16561"/>
          <a:stretch/>
        </p:blipFill>
        <p:spPr bwMode="auto">
          <a:xfrm>
            <a:off x="97861" y="0"/>
            <a:ext cx="6105382" cy="3585411"/>
          </a:xfrm>
          <a:prstGeom prst="roundRect">
            <a:avLst>
              <a:gd name="adj" fmla="val 4167"/>
            </a:avLst>
          </a:prstGeom>
          <a:solidFill>
            <a:srgbClr val="FFFFFF"/>
          </a:solidFill>
          <a:ln w="76200" cap="sq">
            <a:solidFill>
              <a:srgbClr val="0070C0"/>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a:extLst>
              <a:ext uri="{FF2B5EF4-FFF2-40B4-BE49-F238E27FC236}">
                <a16:creationId xmlns:a16="http://schemas.microsoft.com/office/drawing/2014/main" id="{AA54A5C2-F6C8-AE2A-A3DB-3DC18B60C175}"/>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578" r="2644" b="2"/>
          <a:stretch/>
        </p:blipFill>
        <p:spPr bwMode="auto">
          <a:xfrm>
            <a:off x="3971570" y="2866383"/>
            <a:ext cx="7279893" cy="3895335"/>
          </a:xfrm>
          <a:prstGeom prst="roundRect">
            <a:avLst>
              <a:gd name="adj" fmla="val 4167"/>
            </a:avLst>
          </a:prstGeom>
          <a:solidFill>
            <a:srgbClr val="FFFFFF"/>
          </a:solidFill>
          <a:ln w="76200" cap="sq">
            <a:solidFill>
              <a:srgbClr val="0070C0"/>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39" name="Rectangle 138">
            <a:extLst>
              <a:ext uri="{FF2B5EF4-FFF2-40B4-BE49-F238E27FC236}">
                <a16:creationId xmlns:a16="http://schemas.microsoft.com/office/drawing/2014/main" id="{73EDB3DA-AEF0-428A-A317-C42827E6C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58302" y="0"/>
            <a:ext cx="3809132" cy="3116984"/>
          </a:xfrm>
          <a:prstGeom prst="rect">
            <a:avLst/>
          </a:prstGeom>
          <a:solidFill>
            <a:schemeClr val="tx1">
              <a:alpha val="5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4A06AD8B-0227-4FF6-AEB4-C66C5A539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69422"/>
            <a:ext cx="5001186" cy="2788578"/>
          </a:xfrm>
          <a:prstGeom prst="rect">
            <a:avLst/>
          </a:prstGeom>
          <a:solidFill>
            <a:schemeClr val="bg2">
              <a:lumMod val="90000"/>
              <a:alpha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5DFACEB2-7564-4FB9-B739-C2CE339BA3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23904" y="0"/>
            <a:ext cx="768096" cy="6858000"/>
          </a:xfrm>
          <a:prstGeom prst="rect">
            <a:avLst/>
          </a:prstGeom>
          <a:solidFill>
            <a:srgbClr val="39434D">
              <a:alpha val="9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50496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project">
            <a:extLst>
              <a:ext uri="{FF2B5EF4-FFF2-40B4-BE49-F238E27FC236}">
                <a16:creationId xmlns:a16="http://schemas.microsoft.com/office/drawing/2014/main" id="{66D62F71-429B-2E0A-8152-F3319059B0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926" y="-38100"/>
            <a:ext cx="10620374" cy="6858000"/>
          </a:xfrm>
          <a:prstGeom prst="rect">
            <a:avLst/>
          </a:prstGeom>
        </p:spPr>
      </p:pic>
    </p:spTree>
    <p:extLst>
      <p:ext uri="{BB962C8B-B14F-4D97-AF65-F5344CB8AC3E}">
        <p14:creationId xmlns:p14="http://schemas.microsoft.com/office/powerpoint/2010/main" val="36458107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Right Triangle 39">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screen shot of a computer&#10;&#10;Description automatically generated">
            <a:extLst>
              <a:ext uri="{FF2B5EF4-FFF2-40B4-BE49-F238E27FC236}">
                <a16:creationId xmlns:a16="http://schemas.microsoft.com/office/drawing/2014/main" id="{3228572C-B7D8-D85B-6BB9-7AEF264217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826" y="190501"/>
            <a:ext cx="11926174" cy="4174706"/>
          </a:xfrm>
          <a:prstGeom prst="rect">
            <a:avLst/>
          </a:prstGeom>
        </p:spPr>
      </p:pic>
    </p:spTree>
    <p:extLst>
      <p:ext uri="{BB962C8B-B14F-4D97-AF65-F5344CB8AC3E}">
        <p14:creationId xmlns:p14="http://schemas.microsoft.com/office/powerpoint/2010/main" val="34762193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0" name="Rectangle 31">
            <a:extLst>
              <a:ext uri="{FF2B5EF4-FFF2-40B4-BE49-F238E27FC236}">
                <a16:creationId xmlns:a16="http://schemas.microsoft.com/office/drawing/2014/main" id="{63644BFD-D22E-4019-B666-387DA51AE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33">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7956356" y="1890469"/>
            <a:ext cx="5860051" cy="2079143"/>
            <a:chOff x="6081624" y="1998368"/>
            <a:chExt cx="5613457" cy="782175"/>
          </a:xfrm>
          <a:solidFill>
            <a:schemeClr val="accent4"/>
          </a:solidFill>
        </p:grpSpPr>
        <p:sp>
          <p:nvSpPr>
            <p:cNvPr id="43" name="Rectangle 34">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35">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Rectangle 37">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diagram of a project&#10;&#10;Description automatically generated">
            <a:extLst>
              <a:ext uri="{FF2B5EF4-FFF2-40B4-BE49-F238E27FC236}">
                <a16:creationId xmlns:a16="http://schemas.microsoft.com/office/drawing/2014/main" id="{8D9C4EA3-54C4-AF22-5AB6-FE5EC89E42C0}"/>
              </a:ext>
            </a:extLst>
          </p:cNvPr>
          <p:cNvPicPr>
            <a:picLocks noChangeAspect="1"/>
          </p:cNvPicPr>
          <p:nvPr/>
        </p:nvPicPr>
        <p:blipFill rotWithShape="1">
          <a:blip r:embed="rId2">
            <a:extLst>
              <a:ext uri="{28A0092B-C50C-407E-A947-70E740481C1C}">
                <a14:useLocalDpi xmlns:a14="http://schemas.microsoft.com/office/drawing/2010/main" val="0"/>
              </a:ext>
            </a:extLst>
          </a:blip>
          <a:srcRect r="1337" b="1"/>
          <a:stretch/>
        </p:blipFill>
        <p:spPr>
          <a:xfrm>
            <a:off x="155829" y="394643"/>
            <a:ext cx="11535428" cy="5904266"/>
          </a:xfrm>
          <a:prstGeom prst="rect">
            <a:avLst/>
          </a:prstGeom>
        </p:spPr>
      </p:pic>
    </p:spTree>
    <p:extLst>
      <p:ext uri="{BB962C8B-B14F-4D97-AF65-F5344CB8AC3E}">
        <p14:creationId xmlns:p14="http://schemas.microsoft.com/office/powerpoint/2010/main" val="2726515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5" name="Rectangle 237">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ight Triangle 239">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Rectangle 241">
            <a:extLst>
              <a:ext uri="{FF2B5EF4-FFF2-40B4-BE49-F238E27FC236}">
                <a16:creationId xmlns:a16="http://schemas.microsoft.com/office/drawing/2014/main" id="{C37E9D4B-7BFA-4D10-B666-547BAC4994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lue question marks and stars">
            <a:extLst>
              <a:ext uri="{FF2B5EF4-FFF2-40B4-BE49-F238E27FC236}">
                <a16:creationId xmlns:a16="http://schemas.microsoft.com/office/drawing/2014/main" id="{B72DC1CA-A9B8-595E-6A45-669315FF06E1}"/>
              </a:ext>
            </a:extLst>
          </p:cNvPr>
          <p:cNvPicPr>
            <a:picLocks noChangeAspect="1"/>
          </p:cNvPicPr>
          <p:nvPr/>
        </p:nvPicPr>
        <p:blipFill rotWithShape="1">
          <a:blip r:embed="rId2">
            <a:extLst>
              <a:ext uri="{28A0092B-C50C-407E-A947-70E740481C1C}">
                <a14:useLocalDpi xmlns:a14="http://schemas.microsoft.com/office/drawing/2010/main" val="0"/>
              </a:ext>
            </a:extLst>
          </a:blip>
          <a:srcRect t="15296" b="7622"/>
          <a:stretch/>
        </p:blipFill>
        <p:spPr>
          <a:xfrm>
            <a:off x="492561" y="-107576"/>
            <a:ext cx="11080662" cy="6405898"/>
          </a:xfrm>
          <a:prstGeom prst="rect">
            <a:avLst/>
          </a:prstGeom>
        </p:spPr>
      </p:pic>
    </p:spTree>
    <p:extLst>
      <p:ext uri="{BB962C8B-B14F-4D97-AF65-F5344CB8AC3E}">
        <p14:creationId xmlns:p14="http://schemas.microsoft.com/office/powerpoint/2010/main" val="37460732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8" name="Rectangle 167">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B51F9BD-BE84-E504-9F1A-7C664C8DBFC9}"/>
              </a:ext>
            </a:extLst>
          </p:cNvPr>
          <p:cNvSpPr txBox="1"/>
          <p:nvPr/>
        </p:nvSpPr>
        <p:spPr>
          <a:xfrm>
            <a:off x="972780" y="2311400"/>
            <a:ext cx="4036334" cy="2387600"/>
          </a:xfrm>
          <a:prstGeom prst="rect">
            <a:avLst/>
          </a:prstGeom>
        </p:spPr>
        <p:txBody>
          <a:bodyPr vert="horz" lIns="91440" tIns="45720" rIns="91440" bIns="45720" rtlCol="0" anchor="t">
            <a:normAutofit fontScale="92500"/>
          </a:bodyPr>
          <a:lstStyle/>
          <a:p>
            <a:pPr fontAlgn="b">
              <a:lnSpc>
                <a:spcPct val="90000"/>
              </a:lnSpc>
              <a:spcBef>
                <a:spcPct val="0"/>
              </a:spcBef>
              <a:spcAft>
                <a:spcPts val="600"/>
              </a:spcAft>
            </a:pPr>
            <a:r>
              <a:rPr lang="en-US" sz="7200" b="1" u="none" strike="noStrike" kern="1200" dirty="0">
                <a:solidFill>
                  <a:schemeClr val="tx1"/>
                </a:solidFill>
                <a:effectLst/>
                <a:latin typeface="NouvelR" pitchFamily="2" charset="0"/>
                <a:ea typeface="+mj-ea"/>
                <a:cs typeface="+mj-cs"/>
              </a:rPr>
              <a:t>Table of Contents </a:t>
            </a:r>
            <a:endParaRPr lang="en-US" sz="7200" b="1" i="0" u="none" strike="noStrike" kern="1200" dirty="0">
              <a:solidFill>
                <a:schemeClr val="tx1"/>
              </a:solidFill>
              <a:effectLst/>
              <a:latin typeface="NouvelR" pitchFamily="2" charset="0"/>
              <a:ea typeface="+mj-ea"/>
              <a:cs typeface="+mj-cs"/>
            </a:endParaRPr>
          </a:p>
        </p:txBody>
      </p:sp>
      <p:grpSp>
        <p:nvGrpSpPr>
          <p:cNvPr id="170" name="Group 16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71" name="Rectangle 17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5" name="Rectangle 174">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
            <a:extLst>
              <a:ext uri="{FF2B5EF4-FFF2-40B4-BE49-F238E27FC236}">
                <a16:creationId xmlns:a16="http://schemas.microsoft.com/office/drawing/2014/main" id="{32F29FAF-C31B-99F5-069D-401EDAA1F0D0}"/>
              </a:ext>
            </a:extLst>
          </p:cNvPr>
          <p:cNvSpPr>
            <a:spLocks noChangeArrowheads="1"/>
          </p:cNvSpPr>
          <p:nvPr/>
        </p:nvSpPr>
        <p:spPr bwMode="auto">
          <a:xfrm>
            <a:off x="3309938" y="1854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5" name="Table 4">
            <a:extLst>
              <a:ext uri="{FF2B5EF4-FFF2-40B4-BE49-F238E27FC236}">
                <a16:creationId xmlns:a16="http://schemas.microsoft.com/office/drawing/2014/main" id="{FA12047C-1D7A-7801-C04D-459F092CCD9E}"/>
              </a:ext>
            </a:extLst>
          </p:cNvPr>
          <p:cNvGraphicFramePr>
            <a:graphicFrameLocks noGrp="1"/>
          </p:cNvGraphicFramePr>
          <p:nvPr>
            <p:extLst>
              <p:ext uri="{D42A27DB-BD31-4B8C-83A1-F6EECF244321}">
                <p14:modId xmlns:p14="http://schemas.microsoft.com/office/powerpoint/2010/main" val="1813724018"/>
              </p:ext>
            </p:extLst>
          </p:nvPr>
        </p:nvGraphicFramePr>
        <p:xfrm>
          <a:off x="6388585" y="1334279"/>
          <a:ext cx="4603816" cy="3998916"/>
        </p:xfrm>
        <a:graphic>
          <a:graphicData uri="http://schemas.openxmlformats.org/drawingml/2006/table">
            <a:tbl>
              <a:tblPr>
                <a:tableStyleId>{D113A9D2-9D6B-4929-AA2D-F23B5EE8CBE7}</a:tableStyleId>
              </a:tblPr>
              <a:tblGrid>
                <a:gridCol w="4603816">
                  <a:extLst>
                    <a:ext uri="{9D8B030D-6E8A-4147-A177-3AD203B41FA5}">
                      <a16:colId xmlns:a16="http://schemas.microsoft.com/office/drawing/2014/main" val="133855429"/>
                    </a:ext>
                  </a:extLst>
                </a:gridCol>
              </a:tblGrid>
              <a:tr h="3593864">
                <a:tc>
                  <a:txBody>
                    <a:bodyPr/>
                    <a:lstStyle/>
                    <a:p>
                      <a:pPr marL="342900" lvl="0" indent="-342900" algn="l">
                        <a:lnSpc>
                          <a:spcPct val="107000"/>
                        </a:lnSpc>
                        <a:spcAft>
                          <a:spcPts val="800"/>
                        </a:spcAft>
                        <a:buFont typeface="+mj-lt"/>
                        <a:buAutoNum type="arabicPeriod"/>
                        <a:tabLst>
                          <a:tab pos="457200" algn="l"/>
                        </a:tabLst>
                      </a:pPr>
                      <a:r>
                        <a:rPr lang="en-US" sz="2400" b="1" dirty="0">
                          <a:solidFill>
                            <a:schemeClr val="bg1"/>
                          </a:solidFill>
                          <a:effectLst/>
                        </a:rPr>
                        <a:t>Looker Overview</a:t>
                      </a:r>
                    </a:p>
                    <a:p>
                      <a:pPr marL="342900" lvl="0" indent="-342900" algn="l">
                        <a:lnSpc>
                          <a:spcPct val="107000"/>
                        </a:lnSpc>
                        <a:spcAft>
                          <a:spcPts val="800"/>
                        </a:spcAft>
                        <a:buFont typeface="+mj-lt"/>
                        <a:buAutoNum type="arabicPeriod"/>
                        <a:tabLst>
                          <a:tab pos="457200" algn="l"/>
                        </a:tabLst>
                      </a:pPr>
                      <a:r>
                        <a:rPr lang="en-US" sz="2400" b="1" dirty="0">
                          <a:solidFill>
                            <a:schemeClr val="bg1"/>
                          </a:solidFill>
                          <a:effectLst/>
                        </a:rPr>
                        <a:t>Looker Architecture</a:t>
                      </a:r>
                    </a:p>
                    <a:p>
                      <a:pPr marL="342900" lvl="0" indent="-342900" algn="l">
                        <a:lnSpc>
                          <a:spcPct val="107000"/>
                        </a:lnSpc>
                        <a:spcAft>
                          <a:spcPts val="800"/>
                        </a:spcAft>
                        <a:buFont typeface="+mj-lt"/>
                        <a:buAutoNum type="arabicPeriod"/>
                        <a:tabLst>
                          <a:tab pos="457200" algn="l"/>
                        </a:tabLst>
                      </a:pPr>
                      <a:r>
                        <a:rPr lang="en-US" sz="2400" b="1" dirty="0">
                          <a:solidFill>
                            <a:schemeClr val="bg1"/>
                          </a:solidFill>
                          <a:effectLst/>
                        </a:rPr>
                        <a:t>Features of Looker</a:t>
                      </a:r>
                    </a:p>
                    <a:p>
                      <a:pPr marL="342900" lvl="0" indent="-342900" algn="l">
                        <a:lnSpc>
                          <a:spcPct val="107000"/>
                        </a:lnSpc>
                        <a:spcAft>
                          <a:spcPts val="800"/>
                        </a:spcAft>
                        <a:buFont typeface="+mj-lt"/>
                        <a:buAutoNum type="arabicPeriod"/>
                        <a:tabLst>
                          <a:tab pos="457200" algn="l"/>
                        </a:tabLst>
                      </a:pPr>
                      <a:r>
                        <a:rPr lang="en-US" sz="2400" b="1" dirty="0">
                          <a:solidFill>
                            <a:schemeClr val="bg1"/>
                          </a:solidFill>
                          <a:effectLst/>
                        </a:rPr>
                        <a:t>Looker Connection</a:t>
                      </a:r>
                    </a:p>
                    <a:p>
                      <a:pPr marL="342900" lvl="0" indent="-342900" algn="l">
                        <a:lnSpc>
                          <a:spcPct val="107000"/>
                        </a:lnSpc>
                        <a:spcAft>
                          <a:spcPts val="800"/>
                        </a:spcAft>
                        <a:buFont typeface="+mj-lt"/>
                        <a:buAutoNum type="arabicPeriod"/>
                        <a:tabLst>
                          <a:tab pos="457200" algn="l"/>
                        </a:tabLst>
                      </a:pPr>
                      <a:r>
                        <a:rPr lang="en-US" sz="2400" b="1" dirty="0">
                          <a:solidFill>
                            <a:schemeClr val="bg1"/>
                          </a:solidFill>
                          <a:effectLst/>
                        </a:rPr>
                        <a:t>Looker Key Areas</a:t>
                      </a:r>
                    </a:p>
                    <a:p>
                      <a:pPr marL="342900" lvl="0" indent="-342900" algn="l">
                        <a:lnSpc>
                          <a:spcPct val="107000"/>
                        </a:lnSpc>
                        <a:spcAft>
                          <a:spcPts val="800"/>
                        </a:spcAft>
                        <a:buFont typeface="+mj-lt"/>
                        <a:buAutoNum type="arabicPeriod"/>
                        <a:tabLst>
                          <a:tab pos="457200" algn="l"/>
                        </a:tabLst>
                      </a:pPr>
                      <a:r>
                        <a:rPr lang="en-US" sz="2400" b="1" dirty="0">
                          <a:solidFill>
                            <a:schemeClr val="bg1"/>
                          </a:solidFill>
                          <a:effectLst/>
                        </a:rPr>
                        <a:t>Types of Modes</a:t>
                      </a:r>
                    </a:p>
                    <a:p>
                      <a:pPr marL="342900" lvl="0" indent="-342900" algn="l">
                        <a:lnSpc>
                          <a:spcPct val="107000"/>
                        </a:lnSpc>
                        <a:spcAft>
                          <a:spcPts val="800"/>
                        </a:spcAft>
                        <a:buFont typeface="+mj-lt"/>
                        <a:buAutoNum type="arabicPeriod"/>
                        <a:tabLst>
                          <a:tab pos="457200" algn="l"/>
                        </a:tabLst>
                      </a:pPr>
                      <a:r>
                        <a:rPr lang="en-US" sz="2400" b="1" dirty="0">
                          <a:solidFill>
                            <a:schemeClr val="bg1"/>
                          </a:solidFill>
                          <a:effectLst/>
                        </a:rPr>
                        <a:t>Basics Views of </a:t>
                      </a:r>
                      <a:r>
                        <a:rPr lang="en-US" sz="2400" b="1" dirty="0" err="1">
                          <a:solidFill>
                            <a:schemeClr val="bg1"/>
                          </a:solidFill>
                          <a:effectLst/>
                        </a:rPr>
                        <a:t>LookML</a:t>
                      </a:r>
                      <a:endParaRPr lang="en-US" sz="2400" b="1" dirty="0">
                        <a:solidFill>
                          <a:schemeClr val="bg1"/>
                        </a:solidFill>
                        <a:effectLst/>
                      </a:endParaRPr>
                    </a:p>
                  </a:txBody>
                  <a:tcPr marL="17254" marR="17254" marT="17254" marB="0" anchor="b"/>
                </a:tc>
                <a:extLst>
                  <a:ext uri="{0D108BD9-81ED-4DB2-BD59-A6C34878D82A}">
                    <a16:rowId xmlns:a16="http://schemas.microsoft.com/office/drawing/2014/main" val="1724453143"/>
                  </a:ext>
                </a:extLst>
              </a:tr>
              <a:tr h="405052">
                <a:tc>
                  <a:txBody>
                    <a:bodyPr/>
                    <a:lstStyle/>
                    <a:p>
                      <a:pPr marL="0" lvl="0" indent="0" algn="l">
                        <a:lnSpc>
                          <a:spcPct val="107000"/>
                        </a:lnSpc>
                        <a:spcAft>
                          <a:spcPts val="800"/>
                        </a:spcAft>
                        <a:buFont typeface="+mj-lt"/>
                        <a:buNone/>
                        <a:tabLst>
                          <a:tab pos="457200" algn="l"/>
                        </a:tabLst>
                      </a:pPr>
                      <a:endParaRPr lang="en-IN" sz="2400" b="1" i="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endParaRPr>
                    </a:p>
                  </a:txBody>
                  <a:tcPr marL="17254" marR="17254" marT="17254" marB="0" anchor="b"/>
                </a:tc>
                <a:extLst>
                  <a:ext uri="{0D108BD9-81ED-4DB2-BD59-A6C34878D82A}">
                    <a16:rowId xmlns:a16="http://schemas.microsoft.com/office/drawing/2014/main" val="2215913343"/>
                  </a:ext>
                </a:extLst>
              </a:tr>
            </a:tbl>
          </a:graphicData>
        </a:graphic>
      </p:graphicFrame>
    </p:spTree>
    <p:extLst>
      <p:ext uri="{BB962C8B-B14F-4D97-AF65-F5344CB8AC3E}">
        <p14:creationId xmlns:p14="http://schemas.microsoft.com/office/powerpoint/2010/main" val="36019260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9" name="Rectangle 37">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urple circle with white text">
            <a:extLst>
              <a:ext uri="{FF2B5EF4-FFF2-40B4-BE49-F238E27FC236}">
                <a16:creationId xmlns:a16="http://schemas.microsoft.com/office/drawing/2014/main" id="{FF4F6D5B-FA84-C45C-E3BB-6EB8142ED499}"/>
              </a:ext>
            </a:extLst>
          </p:cNvPr>
          <p:cNvPicPr>
            <a:picLocks noChangeAspect="1"/>
          </p:cNvPicPr>
          <p:nvPr/>
        </p:nvPicPr>
        <p:blipFill rotWithShape="1">
          <a:blip r:embed="rId2">
            <a:extLst>
              <a:ext uri="{28A0092B-C50C-407E-A947-70E740481C1C}">
                <a14:useLocalDpi xmlns:a14="http://schemas.microsoft.com/office/drawing/2010/main" val="0"/>
              </a:ext>
            </a:extLst>
          </a:blip>
          <a:srcRect t="303" r="2" b="4046"/>
          <a:stretch/>
        </p:blipFill>
        <p:spPr>
          <a:xfrm>
            <a:off x="318335" y="321733"/>
            <a:ext cx="11550226" cy="6214534"/>
          </a:xfrm>
          <a:custGeom>
            <a:avLst/>
            <a:gdLst/>
            <a:ahLst/>
            <a:cxnLst/>
            <a:rect l="l" t="t" r="r" b="b"/>
            <a:pathLst>
              <a:path w="11550226" h="6214534">
                <a:moveTo>
                  <a:pt x="0" y="0"/>
                </a:moveTo>
                <a:lnTo>
                  <a:pt x="6061984" y="0"/>
                </a:lnTo>
                <a:lnTo>
                  <a:pt x="6061984" y="1786"/>
                </a:lnTo>
                <a:lnTo>
                  <a:pt x="7226327" y="1786"/>
                </a:lnTo>
                <a:lnTo>
                  <a:pt x="7968826" y="1786"/>
                </a:lnTo>
                <a:lnTo>
                  <a:pt x="7968828" y="1786"/>
                </a:lnTo>
                <a:lnTo>
                  <a:pt x="11550226" y="1786"/>
                </a:lnTo>
                <a:lnTo>
                  <a:pt x="11550226" y="2866740"/>
                </a:lnTo>
                <a:lnTo>
                  <a:pt x="8106781" y="6214534"/>
                </a:lnTo>
                <a:lnTo>
                  <a:pt x="7226327" y="6214534"/>
                </a:lnTo>
                <a:lnTo>
                  <a:pt x="7226327" y="6212748"/>
                </a:lnTo>
                <a:lnTo>
                  <a:pt x="6061984" y="6212748"/>
                </a:lnTo>
                <a:lnTo>
                  <a:pt x="5454226" y="6212748"/>
                </a:lnTo>
                <a:lnTo>
                  <a:pt x="0" y="6212748"/>
                </a:lnTo>
                <a:close/>
              </a:path>
            </a:pathLst>
          </a:custGeom>
        </p:spPr>
      </p:pic>
      <p:sp>
        <p:nvSpPr>
          <p:cNvPr id="50" name="Right Triangle 39">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41">
            <a:extLst>
              <a:ext uri="{FF2B5EF4-FFF2-40B4-BE49-F238E27FC236}">
                <a16:creationId xmlns:a16="http://schemas.microsoft.com/office/drawing/2014/main" id="{C37E9D4B-7BFA-4D10-B666-547BAC4994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logo with a black background&#10;&#10;Description automatically generated">
            <a:extLst>
              <a:ext uri="{FF2B5EF4-FFF2-40B4-BE49-F238E27FC236}">
                <a16:creationId xmlns:a16="http://schemas.microsoft.com/office/drawing/2014/main" id="{4FC51E83-06E8-B0AD-1343-87EE73A435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7792" y="709364"/>
            <a:ext cx="1845127" cy="1828800"/>
          </a:xfrm>
          <a:prstGeom prst="rect">
            <a:avLst/>
          </a:prstGeom>
        </p:spPr>
      </p:pic>
    </p:spTree>
    <p:extLst>
      <p:ext uri="{BB962C8B-B14F-4D97-AF65-F5344CB8AC3E}">
        <p14:creationId xmlns:p14="http://schemas.microsoft.com/office/powerpoint/2010/main" val="16187170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white background with black text&#10;&#10;Description automatically generated">
            <a:extLst>
              <a:ext uri="{FF2B5EF4-FFF2-40B4-BE49-F238E27FC236}">
                <a16:creationId xmlns:a16="http://schemas.microsoft.com/office/drawing/2014/main" id="{C0BA9D03-2183-19B7-36C9-4F3A500AE6DC}"/>
              </a:ext>
            </a:extLst>
          </p:cNvPr>
          <p:cNvPicPr>
            <a:picLocks noChangeAspect="1"/>
          </p:cNvPicPr>
          <p:nvPr/>
        </p:nvPicPr>
        <p:blipFill rotWithShape="1">
          <a:blip r:embed="rId2">
            <a:extLst>
              <a:ext uri="{28A0092B-C50C-407E-A947-70E740481C1C}">
                <a14:useLocalDpi xmlns:a14="http://schemas.microsoft.com/office/drawing/2010/main" val="0"/>
              </a:ext>
            </a:extLst>
          </a:blip>
          <a:srcRect t="5966" b="9578"/>
          <a:stretch/>
        </p:blipFill>
        <p:spPr>
          <a:xfrm>
            <a:off x="596464" y="551972"/>
            <a:ext cx="11051606" cy="5399939"/>
          </a:xfrm>
          <a:prstGeom prst="rect">
            <a:avLst/>
          </a:prstGeom>
        </p:spPr>
      </p:pic>
      <p:cxnSp>
        <p:nvCxnSpPr>
          <p:cNvPr id="61" name="Straight Connector 60">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00004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1D578933-3E69-71B4-CFDD-99630E94314A}"/>
              </a:ext>
            </a:extLst>
          </p:cNvPr>
          <p:cNvPicPr>
            <a:picLocks noChangeAspect="1"/>
          </p:cNvPicPr>
          <p:nvPr/>
        </p:nvPicPr>
        <p:blipFill rotWithShape="1">
          <a:blip r:embed="rId2">
            <a:extLst>
              <a:ext uri="{28A0092B-C50C-407E-A947-70E740481C1C}">
                <a14:useLocalDpi xmlns:a14="http://schemas.microsoft.com/office/drawing/2010/main" val="0"/>
              </a:ext>
            </a:extLst>
          </a:blip>
          <a:srcRect b="15918"/>
          <a:stretch/>
        </p:blipFill>
        <p:spPr>
          <a:xfrm>
            <a:off x="838200" y="754148"/>
            <a:ext cx="10515600" cy="4995575"/>
          </a:xfrm>
          <a:prstGeom prst="rect">
            <a:avLst/>
          </a:prstGeom>
        </p:spPr>
      </p:pic>
      <p:cxnSp>
        <p:nvCxnSpPr>
          <p:cNvPr id="39" name="Straight Connector 38">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67622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1" name="Rectangle 37">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39">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1">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white background with black text&#10;&#10;Description automatically generated">
            <a:extLst>
              <a:ext uri="{FF2B5EF4-FFF2-40B4-BE49-F238E27FC236}">
                <a16:creationId xmlns:a16="http://schemas.microsoft.com/office/drawing/2014/main" id="{E4E49F73-5DE0-0B6A-67D1-2606A3309C96}"/>
              </a:ext>
            </a:extLst>
          </p:cNvPr>
          <p:cNvPicPr>
            <a:picLocks noChangeAspect="1"/>
          </p:cNvPicPr>
          <p:nvPr/>
        </p:nvPicPr>
        <p:blipFill rotWithShape="1">
          <a:blip r:embed="rId2">
            <a:extLst>
              <a:ext uri="{28A0092B-C50C-407E-A947-70E740481C1C}">
                <a14:useLocalDpi xmlns:a14="http://schemas.microsoft.com/office/drawing/2010/main" val="0"/>
              </a:ext>
            </a:extLst>
          </a:blip>
          <a:srcRect t="10806" b="4361"/>
          <a:stretch/>
        </p:blipFill>
        <p:spPr>
          <a:xfrm>
            <a:off x="838200" y="754148"/>
            <a:ext cx="10515600" cy="4995575"/>
          </a:xfrm>
          <a:prstGeom prst="rect">
            <a:avLst/>
          </a:prstGeom>
        </p:spPr>
      </p:pic>
      <p:cxnSp>
        <p:nvCxnSpPr>
          <p:cNvPr id="46" name="Straight Connector 43">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3435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A85CFE1E-D192-294D-2A19-BE6CBABD17D0}"/>
              </a:ext>
            </a:extLst>
          </p:cNvPr>
          <p:cNvSpPr txBox="1"/>
          <p:nvPr/>
        </p:nvSpPr>
        <p:spPr>
          <a:xfrm>
            <a:off x="300216" y="138299"/>
            <a:ext cx="10905666" cy="82780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kern="1200" dirty="0">
                <a:solidFill>
                  <a:schemeClr val="tx1"/>
                </a:solidFill>
                <a:latin typeface="+mj-lt"/>
                <a:ea typeface="+mj-ea"/>
                <a:cs typeface="+mj-cs"/>
              </a:rPr>
              <a:t>How is Looker different?</a:t>
            </a:r>
          </a:p>
        </p:txBody>
      </p:sp>
      <p:sp>
        <p:nvSpPr>
          <p:cNvPr id="20"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extBox 1">
            <a:extLst>
              <a:ext uri="{FF2B5EF4-FFF2-40B4-BE49-F238E27FC236}">
                <a16:creationId xmlns:a16="http://schemas.microsoft.com/office/drawing/2014/main" id="{E7D77BAB-AA6E-368F-506C-CFAD4FA681D4}"/>
              </a:ext>
            </a:extLst>
          </p:cNvPr>
          <p:cNvSpPr txBox="1"/>
          <p:nvPr/>
        </p:nvSpPr>
        <p:spPr>
          <a:xfrm>
            <a:off x="300216" y="666219"/>
            <a:ext cx="12027587" cy="6330079"/>
          </a:xfrm>
          <a:prstGeom prst="rect">
            <a:avLst/>
          </a:prstGeom>
        </p:spPr>
        <p:txBody>
          <a:bodyPr vert="horz" lIns="91440" tIns="45720" rIns="91440" bIns="45720" rtlCol="0">
            <a:normAutofit fontScale="92500" lnSpcReduction="10000"/>
          </a:bodyPr>
          <a:lstStyle/>
          <a:p>
            <a:pPr indent="-228600">
              <a:lnSpc>
                <a:spcPct val="90000"/>
              </a:lnSpc>
              <a:spcAft>
                <a:spcPts val="600"/>
              </a:spcAft>
              <a:buFont typeface="Arial" panose="020B0604020202020204" pitchFamily="34" charset="0"/>
              <a:buChar char="•"/>
            </a:pPr>
            <a:endParaRPr lang="en-US" dirty="0">
              <a:latin typeface="Cambria" panose="02040503050406030204" pitchFamily="18" charset="0"/>
              <a:ea typeface="Cambria" panose="02040503050406030204" pitchFamily="18" charset="0"/>
            </a:endParaRPr>
          </a:p>
          <a:p>
            <a:pPr indent="-228600">
              <a:lnSpc>
                <a:spcPct val="90000"/>
              </a:lnSpc>
              <a:spcAft>
                <a:spcPts val="600"/>
              </a:spcAft>
              <a:buFont typeface="Arial" panose="020B0604020202020204" pitchFamily="34" charset="0"/>
              <a:buChar char="•"/>
            </a:pPr>
            <a:r>
              <a:rPr lang="en-US" dirty="0">
                <a:latin typeface="Cambria" panose="02040503050406030204" pitchFamily="18" charset="0"/>
                <a:ea typeface="Cambria" panose="02040503050406030204" pitchFamily="18" charset="0"/>
              </a:rPr>
              <a:t>Looker can connect to number of data sources but one of the most powerful features is its trusted data model. </a:t>
            </a:r>
          </a:p>
          <a:p>
            <a:pPr>
              <a:lnSpc>
                <a:spcPct val="90000"/>
              </a:lnSpc>
              <a:spcAft>
                <a:spcPts val="600"/>
              </a:spcAft>
            </a:pPr>
            <a:endParaRPr lang="en-US" dirty="0">
              <a:latin typeface="Cambria" panose="02040503050406030204" pitchFamily="18" charset="0"/>
              <a:ea typeface="Cambria" panose="02040503050406030204" pitchFamily="18" charset="0"/>
            </a:endParaRPr>
          </a:p>
          <a:p>
            <a:pPr indent="-228600">
              <a:lnSpc>
                <a:spcPct val="90000"/>
              </a:lnSpc>
              <a:spcAft>
                <a:spcPts val="600"/>
              </a:spcAft>
              <a:buFont typeface="Arial" panose="020B0604020202020204" pitchFamily="34" charset="0"/>
              <a:buChar char="•"/>
            </a:pPr>
            <a:r>
              <a:rPr lang="en-US" dirty="0">
                <a:latin typeface="Cambria" panose="02040503050406030204" pitchFamily="18" charset="0"/>
                <a:ea typeface="Cambria" panose="02040503050406030204" pitchFamily="18" charset="0"/>
              </a:rPr>
              <a:t>It has its own proprietary modeling language called </a:t>
            </a:r>
            <a:r>
              <a:rPr lang="en-US" dirty="0" err="1">
                <a:latin typeface="Cambria" panose="02040503050406030204" pitchFamily="18" charset="0"/>
                <a:ea typeface="Cambria" panose="02040503050406030204" pitchFamily="18" charset="0"/>
              </a:rPr>
              <a:t>LookML</a:t>
            </a:r>
            <a:r>
              <a:rPr lang="en-US" dirty="0">
                <a:latin typeface="Cambria" panose="02040503050406030204" pitchFamily="18" charset="0"/>
                <a:ea typeface="Cambria" panose="02040503050406030204" pitchFamily="18" charset="0"/>
              </a:rPr>
              <a:t>, which is defined as a better way to write SQL and define</a:t>
            </a:r>
          </a:p>
          <a:p>
            <a:pPr indent="-228600">
              <a:lnSpc>
                <a:spcPct val="90000"/>
              </a:lnSpc>
              <a:spcAft>
                <a:spcPts val="600"/>
              </a:spcAft>
              <a:buFont typeface="Arial" panose="020B0604020202020204" pitchFamily="34" charset="0"/>
              <a:buChar char="•"/>
            </a:pPr>
            <a:endParaRPr lang="en-US" dirty="0">
              <a:latin typeface="Cambria" panose="02040503050406030204" pitchFamily="18" charset="0"/>
              <a:ea typeface="Cambria" panose="02040503050406030204" pitchFamily="18" charset="0"/>
            </a:endParaRPr>
          </a:p>
          <a:p>
            <a:pPr indent="-228600">
              <a:lnSpc>
                <a:spcPct val="90000"/>
              </a:lnSpc>
              <a:spcAft>
                <a:spcPts val="600"/>
              </a:spcAft>
              <a:buFont typeface="Arial" panose="020B0604020202020204" pitchFamily="34" charset="0"/>
              <a:buChar char="•"/>
            </a:pPr>
            <a:r>
              <a:rPr lang="en-US" dirty="0">
                <a:latin typeface="Cambria" panose="02040503050406030204" pitchFamily="18" charset="0"/>
                <a:ea typeface="Cambria" panose="02040503050406030204" pitchFamily="18" charset="0"/>
              </a:rPr>
              <a:t>Looker provides extensive visualization abilities with real-time analysis. Users can also create custom visualizations.</a:t>
            </a:r>
          </a:p>
          <a:p>
            <a:pPr indent="-228600">
              <a:lnSpc>
                <a:spcPct val="90000"/>
              </a:lnSpc>
              <a:spcAft>
                <a:spcPts val="600"/>
              </a:spcAft>
              <a:buFont typeface="Arial" panose="020B0604020202020204" pitchFamily="34" charset="0"/>
              <a:buChar char="•"/>
            </a:pPr>
            <a:endParaRPr lang="en-US" dirty="0">
              <a:latin typeface="Cambria" panose="02040503050406030204" pitchFamily="18" charset="0"/>
              <a:ea typeface="Cambria" panose="02040503050406030204" pitchFamily="18" charset="0"/>
            </a:endParaRPr>
          </a:p>
          <a:p>
            <a:pPr indent="-228600">
              <a:lnSpc>
                <a:spcPct val="90000"/>
              </a:lnSpc>
              <a:spcAft>
                <a:spcPts val="600"/>
              </a:spcAft>
              <a:buFont typeface="Arial" panose="020B0604020202020204" pitchFamily="34" charset="0"/>
              <a:buChar char="•"/>
            </a:pPr>
            <a:r>
              <a:rPr lang="en-US" dirty="0">
                <a:latin typeface="Cambria" panose="02040503050406030204" pitchFamily="18" charset="0"/>
                <a:ea typeface="Cambria" panose="02040503050406030204" pitchFamily="18" charset="0"/>
              </a:rPr>
              <a:t>Looker's API integrates data with many applications such as Google Docs, Excel and a lot of third-party applications.</a:t>
            </a:r>
          </a:p>
          <a:p>
            <a:pPr indent="-228600">
              <a:lnSpc>
                <a:spcPct val="90000"/>
              </a:lnSpc>
              <a:spcAft>
                <a:spcPts val="600"/>
              </a:spcAft>
              <a:buFont typeface="Arial" panose="020B0604020202020204" pitchFamily="34" charset="0"/>
              <a:buChar char="•"/>
            </a:pPr>
            <a:endParaRPr lang="en-US" dirty="0">
              <a:latin typeface="Cambria" panose="02040503050406030204" pitchFamily="18" charset="0"/>
              <a:ea typeface="Cambria" panose="02040503050406030204" pitchFamily="18" charset="0"/>
            </a:endParaRPr>
          </a:p>
          <a:p>
            <a:pPr indent="-228600">
              <a:lnSpc>
                <a:spcPct val="90000"/>
              </a:lnSpc>
              <a:spcAft>
                <a:spcPts val="600"/>
              </a:spcAft>
              <a:buFont typeface="Arial" panose="020B0604020202020204" pitchFamily="34" charset="0"/>
              <a:buChar char="•"/>
            </a:pPr>
            <a:r>
              <a:rPr lang="en-US" dirty="0">
                <a:latin typeface="Cambria" panose="02040503050406030204" pitchFamily="18" charset="0"/>
                <a:ea typeface="Cambria" panose="02040503050406030204" pitchFamily="18" charset="0"/>
              </a:rPr>
              <a:t>Looker Blocks feature streamlines integration by offering pre-built code that can be embedded into no of third-party apps.</a:t>
            </a:r>
          </a:p>
          <a:p>
            <a:pPr indent="-228600">
              <a:lnSpc>
                <a:spcPct val="90000"/>
              </a:lnSpc>
              <a:spcAft>
                <a:spcPts val="600"/>
              </a:spcAft>
              <a:buFont typeface="Arial" panose="020B0604020202020204" pitchFamily="34" charset="0"/>
              <a:buChar char="•"/>
            </a:pPr>
            <a:endParaRPr lang="en-US" dirty="0">
              <a:latin typeface="Cambria" panose="02040503050406030204" pitchFamily="18" charset="0"/>
              <a:ea typeface="Cambria" panose="02040503050406030204" pitchFamily="18" charset="0"/>
            </a:endParaRPr>
          </a:p>
          <a:p>
            <a:pPr indent="-228600">
              <a:lnSpc>
                <a:spcPct val="90000"/>
              </a:lnSpc>
              <a:spcAft>
                <a:spcPts val="600"/>
              </a:spcAft>
              <a:buFont typeface="Arial" panose="020B0604020202020204" pitchFamily="34" charset="0"/>
              <a:buChar char="•"/>
            </a:pPr>
            <a:r>
              <a:rPr lang="en-US" dirty="0" err="1">
                <a:latin typeface="Cambria" panose="02040503050406030204" pitchFamily="18" charset="0"/>
                <a:ea typeface="Cambria" panose="02040503050406030204" pitchFamily="18" charset="0"/>
              </a:rPr>
              <a:t>LookML</a:t>
            </a:r>
            <a:r>
              <a:rPr lang="en-US" dirty="0">
                <a:latin typeface="Cambria" panose="02040503050406030204" pitchFamily="18" charset="0"/>
                <a:ea typeface="Cambria" panose="02040503050406030204" pitchFamily="18" charset="0"/>
              </a:rPr>
              <a:t> is the language used to describe dimensions, calculations, aggregations etc. This is what makes the tool unique and powerful</a:t>
            </a:r>
          </a:p>
          <a:p>
            <a:pPr indent="-228600">
              <a:lnSpc>
                <a:spcPct val="90000"/>
              </a:lnSpc>
              <a:spcAft>
                <a:spcPts val="600"/>
              </a:spcAft>
              <a:buFont typeface="Arial" panose="020B0604020202020204" pitchFamily="34" charset="0"/>
              <a:buChar char="•"/>
            </a:pPr>
            <a:endParaRPr lang="en-US" dirty="0">
              <a:latin typeface="Cambria" panose="02040503050406030204" pitchFamily="18" charset="0"/>
              <a:ea typeface="Cambria" panose="02040503050406030204" pitchFamily="18" charset="0"/>
            </a:endParaRPr>
          </a:p>
          <a:p>
            <a:pPr indent="-228600">
              <a:lnSpc>
                <a:spcPct val="90000"/>
              </a:lnSpc>
              <a:spcAft>
                <a:spcPts val="600"/>
              </a:spcAft>
              <a:buFont typeface="Arial" panose="020B0604020202020204" pitchFamily="34" charset="0"/>
              <a:buChar char="•"/>
            </a:pPr>
            <a:r>
              <a:rPr lang="en-US" dirty="0">
                <a:latin typeface="Cambria" panose="02040503050406030204" pitchFamily="18" charset="0"/>
                <a:ea typeface="Cambria" panose="02040503050406030204" pitchFamily="18" charset="0"/>
              </a:rPr>
              <a:t>Looker Provides Version control advantage available on Git hub.</a:t>
            </a:r>
          </a:p>
          <a:p>
            <a:pPr indent="-228600">
              <a:lnSpc>
                <a:spcPct val="90000"/>
              </a:lnSpc>
              <a:spcAft>
                <a:spcPts val="600"/>
              </a:spcAft>
              <a:buFont typeface="Arial" panose="020B0604020202020204" pitchFamily="34" charset="0"/>
              <a:buChar char="•"/>
            </a:pPr>
            <a:endParaRPr lang="en-US" dirty="0">
              <a:latin typeface="Cambria" panose="02040503050406030204" pitchFamily="18" charset="0"/>
              <a:ea typeface="Cambria" panose="02040503050406030204" pitchFamily="18" charset="0"/>
            </a:endParaRPr>
          </a:p>
          <a:p>
            <a:pPr indent="-228600">
              <a:lnSpc>
                <a:spcPct val="90000"/>
              </a:lnSpc>
              <a:spcAft>
                <a:spcPts val="600"/>
              </a:spcAft>
              <a:buFont typeface="Arial" panose="020B0604020202020204" pitchFamily="34" charset="0"/>
              <a:buChar char="•"/>
            </a:pPr>
            <a:r>
              <a:rPr lang="en-US" dirty="0">
                <a:latin typeface="Cambria" panose="02040503050406030204" pitchFamily="18" charset="0"/>
                <a:ea typeface="Cambria" panose="02040503050406030204" pitchFamily="18" charset="0"/>
              </a:rPr>
              <a:t>Looker has a strong </a:t>
            </a:r>
            <a:r>
              <a:rPr lang="en-US" dirty="0" err="1">
                <a:latin typeface="Cambria" panose="02040503050406030204" pitchFamily="18" charset="0"/>
                <a:ea typeface="Cambria" panose="02040503050406030204" pitchFamily="18" charset="0"/>
              </a:rPr>
              <a:t>stupport</a:t>
            </a:r>
            <a:r>
              <a:rPr lang="en-US" dirty="0">
                <a:latin typeface="Cambria" panose="02040503050406030204" pitchFamily="18" charset="0"/>
                <a:ea typeface="Cambria" panose="02040503050406030204" pitchFamily="18" charset="0"/>
              </a:rPr>
              <a:t> team. The response from them is also very quick</a:t>
            </a:r>
          </a:p>
          <a:p>
            <a:pPr indent="-228600">
              <a:lnSpc>
                <a:spcPct val="90000"/>
              </a:lnSpc>
              <a:spcAft>
                <a:spcPts val="600"/>
              </a:spcAft>
              <a:buFont typeface="Arial" panose="020B0604020202020204" pitchFamily="34" charset="0"/>
              <a:buChar char="•"/>
            </a:pPr>
            <a:endParaRPr lang="en-US" dirty="0">
              <a:latin typeface="Cambria" panose="02040503050406030204" pitchFamily="18" charset="0"/>
              <a:ea typeface="Cambria" panose="02040503050406030204" pitchFamily="18" charset="0"/>
            </a:endParaRPr>
          </a:p>
          <a:p>
            <a:pPr indent="-228600">
              <a:lnSpc>
                <a:spcPct val="90000"/>
              </a:lnSpc>
              <a:spcAft>
                <a:spcPts val="600"/>
              </a:spcAft>
              <a:buFont typeface="Arial" panose="020B0604020202020204" pitchFamily="34" charset="0"/>
              <a:buChar char="•"/>
            </a:pPr>
            <a:r>
              <a:rPr lang="en-US" dirty="0">
                <a:latin typeface="Cambria" panose="02040503050406030204" pitchFamily="18" charset="0"/>
                <a:ea typeface="Cambria" panose="02040503050406030204" pitchFamily="18" charset="0"/>
              </a:rPr>
              <a:t>Looker helps to create custom data models by End users.</a:t>
            </a:r>
          </a:p>
          <a:p>
            <a:pPr indent="-228600">
              <a:lnSpc>
                <a:spcPct val="90000"/>
              </a:lnSpc>
              <a:spcAft>
                <a:spcPts val="600"/>
              </a:spcAft>
              <a:buFont typeface="Arial" panose="020B0604020202020204" pitchFamily="34" charset="0"/>
              <a:buChar char="•"/>
            </a:pPr>
            <a:endParaRPr lang="en-US" dirty="0">
              <a:latin typeface="Cambria" panose="02040503050406030204" pitchFamily="18" charset="0"/>
              <a:ea typeface="Cambria" panose="02040503050406030204" pitchFamily="18" charset="0"/>
            </a:endParaRPr>
          </a:p>
          <a:p>
            <a:pPr indent="-228600">
              <a:lnSpc>
                <a:spcPct val="90000"/>
              </a:lnSpc>
              <a:spcAft>
                <a:spcPts val="600"/>
              </a:spcAft>
              <a:buFont typeface="Arial" panose="020B0604020202020204" pitchFamily="34" charset="0"/>
              <a:buChar char="•"/>
            </a:pPr>
            <a:r>
              <a:rPr lang="en-US" dirty="0">
                <a:latin typeface="Cambria" panose="02040503050406030204" pitchFamily="18" charset="0"/>
                <a:ea typeface="Cambria" panose="02040503050406030204" pitchFamily="18" charset="0"/>
              </a:rPr>
              <a:t>Fully Cloud-based platform </a:t>
            </a:r>
          </a:p>
        </p:txBody>
      </p:sp>
    </p:spTree>
    <p:extLst>
      <p:ext uri="{BB962C8B-B14F-4D97-AF65-F5344CB8AC3E}">
        <p14:creationId xmlns:p14="http://schemas.microsoft.com/office/powerpoint/2010/main" val="3151781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63644BFD-D22E-4019-B666-387DA51AE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7956356" y="1890469"/>
            <a:ext cx="5860051" cy="2079143"/>
            <a:chOff x="6081624" y="1998368"/>
            <a:chExt cx="5613457" cy="782175"/>
          </a:xfrm>
          <a:solidFill>
            <a:schemeClr val="accent4"/>
          </a:solidFill>
        </p:grpSpPr>
        <p:sp>
          <p:nvSpPr>
            <p:cNvPr id="66" name="Rectangle 65">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Rectangle 68">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white background with text and a diagram&#10;&#10;Description automatically generated with medium confidence">
            <a:extLst>
              <a:ext uri="{FF2B5EF4-FFF2-40B4-BE49-F238E27FC236}">
                <a16:creationId xmlns:a16="http://schemas.microsoft.com/office/drawing/2014/main" id="{BB3ED3A8-4016-AA54-F3BB-3AAC66753D5D}"/>
              </a:ext>
            </a:extLst>
          </p:cNvPr>
          <p:cNvPicPr>
            <a:picLocks noChangeAspect="1"/>
          </p:cNvPicPr>
          <p:nvPr/>
        </p:nvPicPr>
        <p:blipFill rotWithShape="1">
          <a:blip r:embed="rId2">
            <a:extLst>
              <a:ext uri="{28A0092B-C50C-407E-A947-70E740481C1C}">
                <a14:useLocalDpi xmlns:a14="http://schemas.microsoft.com/office/drawing/2010/main" val="0"/>
              </a:ext>
            </a:extLst>
          </a:blip>
          <a:srcRect t="9409"/>
          <a:stretch/>
        </p:blipFill>
        <p:spPr>
          <a:xfrm>
            <a:off x="0" y="-6850"/>
            <a:ext cx="11724676" cy="6001131"/>
          </a:xfrm>
          <a:prstGeom prst="rect">
            <a:avLst/>
          </a:prstGeom>
        </p:spPr>
      </p:pic>
      <p:pic>
        <p:nvPicPr>
          <p:cNvPr id="4" name="Picture 3">
            <a:extLst>
              <a:ext uri="{FF2B5EF4-FFF2-40B4-BE49-F238E27FC236}">
                <a16:creationId xmlns:a16="http://schemas.microsoft.com/office/drawing/2014/main" id="{69CF2168-B673-FF71-285A-D46FEA897863}"/>
              </a:ext>
            </a:extLst>
          </p:cNvPr>
          <p:cNvPicPr>
            <a:picLocks noChangeAspect="1"/>
          </p:cNvPicPr>
          <p:nvPr/>
        </p:nvPicPr>
        <p:blipFill>
          <a:blip r:embed="rId3"/>
          <a:stretch>
            <a:fillRect/>
          </a:stretch>
        </p:blipFill>
        <p:spPr>
          <a:xfrm>
            <a:off x="931110" y="5145919"/>
            <a:ext cx="8235603" cy="1428295"/>
          </a:xfrm>
          <a:prstGeom prst="rect">
            <a:avLst/>
          </a:prstGeom>
        </p:spPr>
      </p:pic>
    </p:spTree>
    <p:extLst>
      <p:ext uri="{BB962C8B-B14F-4D97-AF65-F5344CB8AC3E}">
        <p14:creationId xmlns:p14="http://schemas.microsoft.com/office/powerpoint/2010/main" val="9527200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80" name="Rectangle 280">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027EBC5-50C2-A9D1-1D55-23B00C383E3D}"/>
              </a:ext>
            </a:extLst>
          </p:cNvPr>
          <p:cNvSpPr txBox="1"/>
          <p:nvPr/>
        </p:nvSpPr>
        <p:spPr>
          <a:xfrm>
            <a:off x="483146" y="1510665"/>
            <a:ext cx="4269835" cy="2690949"/>
          </a:xfrm>
          <a:prstGeom prst="rect">
            <a:avLst/>
          </a:prstGeom>
        </p:spPr>
        <p:txBody>
          <a:bodyPr vert="horz" lIns="91440" tIns="45720" rIns="91440" bIns="45720" rtlCol="0" anchor="t">
            <a:normAutofit/>
          </a:bodyPr>
          <a:lstStyle/>
          <a:p>
            <a:pPr marL="285750" indent="-285750">
              <a:lnSpc>
                <a:spcPct val="90000"/>
              </a:lnSpc>
              <a:spcBef>
                <a:spcPct val="0"/>
              </a:spcBef>
              <a:spcAft>
                <a:spcPts val="800"/>
              </a:spcAft>
            </a:pPr>
            <a:r>
              <a:rPr lang="en-US" sz="4800" b="1" u="sng" kern="1200" dirty="0">
                <a:solidFill>
                  <a:schemeClr val="tx1"/>
                </a:solidFill>
                <a:effectLst/>
                <a:latin typeface="NouvelR" pitchFamily="2" charset="0"/>
                <a:ea typeface="+mj-ea"/>
                <a:cs typeface="+mj-cs"/>
              </a:rPr>
              <a:t>FEATURES OF LOOKER BI :</a:t>
            </a:r>
          </a:p>
        </p:txBody>
      </p:sp>
      <p:grpSp>
        <p:nvGrpSpPr>
          <p:cNvPr id="282" name="Group 282">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291" name="Rectangle 283">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5" name="Straight Connector 284">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92" name="Rectangle 286">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37B1A4D-5167-487F-44C3-774F90CE7D4D}"/>
              </a:ext>
            </a:extLst>
          </p:cNvPr>
          <p:cNvSpPr/>
          <p:nvPr/>
        </p:nvSpPr>
        <p:spPr>
          <a:xfrm>
            <a:off x="5133706" y="676275"/>
            <a:ext cx="6124575" cy="5593896"/>
          </a:xfrm>
          <a:prstGeom prst="rect">
            <a:avLst/>
          </a:prstGeom>
        </p:spPr>
        <p:txBody>
          <a:bodyPr vert="horz" lIns="91440" tIns="45720" rIns="91440" bIns="45720" rtlCol="0" anchor="t">
            <a:normAutofit/>
          </a:bodyPr>
          <a:lstStyle/>
          <a:p>
            <a:pPr marL="514350" lvl="0" indent="-342900">
              <a:lnSpc>
                <a:spcPct val="90000"/>
              </a:lnSpc>
              <a:spcAft>
                <a:spcPts val="600"/>
              </a:spcAft>
              <a:buFont typeface="Wingdings" panose="05000000000000000000" pitchFamily="2" charset="2"/>
              <a:buChar char="§"/>
            </a:pPr>
            <a:r>
              <a:rPr lang="en-US" sz="2000" b="1" dirty="0">
                <a:latin typeface="Cambria Math" panose="02040503050406030204" pitchFamily="18" charset="0"/>
                <a:ea typeface="Cambria Math" panose="02040503050406030204" pitchFamily="18" charset="0"/>
              </a:rPr>
              <a:t>Looker BI tool from Google cloud platform(GCP)</a:t>
            </a:r>
          </a:p>
          <a:p>
            <a:pPr marL="514350" lvl="0" indent="-342900">
              <a:lnSpc>
                <a:spcPct val="90000"/>
              </a:lnSpc>
              <a:spcAft>
                <a:spcPts val="600"/>
              </a:spcAft>
              <a:buFont typeface="Wingdings" panose="05000000000000000000" pitchFamily="2" charset="2"/>
              <a:buChar char="§"/>
            </a:pPr>
            <a:r>
              <a:rPr lang="en-US" sz="2000" b="1" dirty="0">
                <a:latin typeface="Cambria Math" panose="02040503050406030204" pitchFamily="18" charset="0"/>
                <a:ea typeface="Cambria Math" panose="02040503050406030204" pitchFamily="18" charset="0"/>
              </a:rPr>
              <a:t>It will support cloud applications (Databases – BIG Query, Snowflake)</a:t>
            </a:r>
          </a:p>
          <a:p>
            <a:pPr marL="514350" lvl="0" indent="-342900">
              <a:lnSpc>
                <a:spcPct val="90000"/>
              </a:lnSpc>
              <a:spcAft>
                <a:spcPts val="600"/>
              </a:spcAft>
              <a:buFont typeface="Wingdings" panose="05000000000000000000" pitchFamily="2" charset="2"/>
              <a:buChar char="§"/>
            </a:pPr>
            <a:r>
              <a:rPr lang="en-US" sz="2000" b="1" dirty="0">
                <a:latin typeface="Cambria Math" panose="02040503050406030204" pitchFamily="18" charset="0"/>
                <a:ea typeface="Cambria Math" panose="02040503050406030204" pitchFamily="18" charset="0"/>
              </a:rPr>
              <a:t>Looker is completely cloud Access (No software required for Access)</a:t>
            </a:r>
          </a:p>
          <a:p>
            <a:pPr marL="514350" lvl="0" indent="-342900">
              <a:lnSpc>
                <a:spcPct val="90000"/>
              </a:lnSpc>
              <a:spcAft>
                <a:spcPts val="600"/>
              </a:spcAft>
              <a:buFont typeface="Wingdings" panose="05000000000000000000" pitchFamily="2" charset="2"/>
              <a:buChar char="§"/>
            </a:pPr>
            <a:r>
              <a:rPr lang="en-US" sz="2000" b="1" dirty="0">
                <a:latin typeface="Cambria Math" panose="02040503050406030204" pitchFamily="18" charset="0"/>
                <a:ea typeface="Cambria Math" panose="02040503050406030204" pitchFamily="18" charset="0"/>
              </a:rPr>
              <a:t>Looker support more than 60+ Databases</a:t>
            </a:r>
          </a:p>
          <a:p>
            <a:pPr marL="514350" lvl="0" indent="-342900">
              <a:lnSpc>
                <a:spcPct val="90000"/>
              </a:lnSpc>
              <a:spcAft>
                <a:spcPts val="600"/>
              </a:spcAft>
              <a:buFont typeface="Wingdings" panose="05000000000000000000" pitchFamily="2" charset="2"/>
              <a:buChar char="§"/>
            </a:pPr>
            <a:r>
              <a:rPr lang="en-US" sz="2000" b="1" dirty="0">
                <a:latin typeface="Cambria Math" panose="02040503050406030204" pitchFamily="18" charset="0"/>
                <a:ea typeface="Cambria Math" panose="02040503050406030204" pitchFamily="18" charset="0"/>
              </a:rPr>
              <a:t>Looker support Automation</a:t>
            </a:r>
          </a:p>
          <a:p>
            <a:pPr marL="514350" lvl="0" indent="-342900">
              <a:lnSpc>
                <a:spcPct val="90000"/>
              </a:lnSpc>
              <a:spcAft>
                <a:spcPts val="600"/>
              </a:spcAft>
              <a:buFont typeface="Wingdings" panose="05000000000000000000" pitchFamily="2" charset="2"/>
              <a:buChar char="§"/>
            </a:pPr>
            <a:r>
              <a:rPr lang="en-US" sz="2000" b="1" dirty="0">
                <a:latin typeface="Cambria Math" panose="02040503050406030204" pitchFamily="18" charset="0"/>
                <a:ea typeface="Cambria Math" panose="02040503050406030204" pitchFamily="18" charset="0"/>
              </a:rPr>
              <a:t>Looker support GIT version control system</a:t>
            </a:r>
          </a:p>
          <a:p>
            <a:pPr marL="514350" lvl="0" indent="-342900">
              <a:lnSpc>
                <a:spcPct val="90000"/>
              </a:lnSpc>
              <a:spcAft>
                <a:spcPts val="600"/>
              </a:spcAft>
              <a:buFont typeface="Wingdings" panose="05000000000000000000" pitchFamily="2" charset="2"/>
              <a:buChar char="§"/>
            </a:pPr>
            <a:r>
              <a:rPr lang="en-US" sz="2000" b="1" dirty="0">
                <a:latin typeface="Cambria Math" panose="02040503050406030204" pitchFamily="18" charset="0"/>
                <a:ea typeface="Cambria Math" panose="02040503050406030204" pitchFamily="18" charset="0"/>
              </a:rPr>
              <a:t>Looker support Mobile apps</a:t>
            </a:r>
          </a:p>
          <a:p>
            <a:pPr marL="514350" lvl="0" indent="-342900">
              <a:lnSpc>
                <a:spcPct val="90000"/>
              </a:lnSpc>
              <a:spcAft>
                <a:spcPts val="600"/>
              </a:spcAft>
              <a:buFont typeface="Wingdings" panose="05000000000000000000" pitchFamily="2" charset="2"/>
              <a:buChar char="§"/>
            </a:pPr>
            <a:r>
              <a:rPr lang="en-US" sz="2000" b="1" dirty="0">
                <a:latin typeface="Cambria Math" panose="02040503050406030204" pitchFamily="18" charset="0"/>
                <a:ea typeface="Cambria Math" panose="02040503050406030204" pitchFamily="18" charset="0"/>
              </a:rPr>
              <a:t>Looker supports Machine learning</a:t>
            </a:r>
          </a:p>
          <a:p>
            <a:pPr marL="514350" lvl="0" indent="-342900">
              <a:lnSpc>
                <a:spcPct val="90000"/>
              </a:lnSpc>
              <a:spcAft>
                <a:spcPts val="600"/>
              </a:spcAft>
              <a:buFont typeface="Wingdings" panose="05000000000000000000" pitchFamily="2" charset="2"/>
              <a:buChar char="§"/>
            </a:pPr>
            <a:r>
              <a:rPr lang="en-US" sz="2000" b="1" dirty="0">
                <a:latin typeface="Cambria Math" panose="02040503050406030204" pitchFamily="18" charset="0"/>
                <a:ea typeface="Cambria Math" panose="02040503050406030204" pitchFamily="18" charset="0"/>
              </a:rPr>
              <a:t>Default reporting tool for Google is Looker</a:t>
            </a:r>
          </a:p>
          <a:p>
            <a:pPr marL="514350" lvl="0" indent="-342900">
              <a:lnSpc>
                <a:spcPct val="90000"/>
              </a:lnSpc>
              <a:spcAft>
                <a:spcPts val="600"/>
              </a:spcAft>
              <a:buFont typeface="Wingdings" panose="05000000000000000000" pitchFamily="2" charset="2"/>
              <a:buChar char="§"/>
            </a:pPr>
            <a:r>
              <a:rPr lang="en-US" sz="2000" b="1" dirty="0">
                <a:latin typeface="Cambria Math" panose="02040503050406030204" pitchFamily="18" charset="0"/>
                <a:ea typeface="Cambria Math" panose="02040503050406030204" pitchFamily="18" charset="0"/>
              </a:rPr>
              <a:t>Looker source language is </a:t>
            </a:r>
            <a:r>
              <a:rPr lang="en-US" sz="2000" b="1" dirty="0" err="1">
                <a:latin typeface="Cambria Math" panose="02040503050406030204" pitchFamily="18" charset="0"/>
                <a:ea typeface="Cambria Math" panose="02040503050406030204" pitchFamily="18" charset="0"/>
              </a:rPr>
              <a:t>LookML</a:t>
            </a:r>
            <a:endParaRPr lang="en-US" sz="2000" b="1" dirty="0">
              <a:latin typeface="Cambria Math" panose="02040503050406030204" pitchFamily="18" charset="0"/>
              <a:ea typeface="Cambria Math" panose="02040503050406030204" pitchFamily="18" charset="0"/>
            </a:endParaRPr>
          </a:p>
          <a:p>
            <a:pPr marL="514350" lvl="0" indent="-342900">
              <a:lnSpc>
                <a:spcPct val="90000"/>
              </a:lnSpc>
              <a:spcAft>
                <a:spcPts val="600"/>
              </a:spcAft>
              <a:buFont typeface="Wingdings" panose="05000000000000000000" pitchFamily="2" charset="2"/>
              <a:buChar char="§"/>
            </a:pPr>
            <a:r>
              <a:rPr lang="en-US" sz="2000" b="1" dirty="0" err="1">
                <a:latin typeface="Cambria Math" panose="02040503050406030204" pitchFamily="18" charset="0"/>
                <a:ea typeface="Cambria Math" panose="02040503050406030204" pitchFamily="18" charset="0"/>
              </a:rPr>
              <a:t>LookML</a:t>
            </a:r>
            <a:r>
              <a:rPr lang="en-US" sz="2000" b="1" dirty="0">
                <a:latin typeface="Cambria Math" panose="02040503050406030204" pitchFamily="18" charset="0"/>
                <a:ea typeface="Cambria Math" panose="02040503050406030204" pitchFamily="18" charset="0"/>
              </a:rPr>
              <a:t> backend language is SQL </a:t>
            </a:r>
          </a:p>
          <a:p>
            <a:pPr marL="514350" lvl="0" indent="-342900">
              <a:lnSpc>
                <a:spcPct val="90000"/>
              </a:lnSpc>
              <a:spcAft>
                <a:spcPts val="600"/>
              </a:spcAft>
              <a:buFont typeface="Wingdings" panose="05000000000000000000" pitchFamily="2" charset="2"/>
              <a:buChar char="§"/>
            </a:pPr>
            <a:r>
              <a:rPr lang="en-US" sz="2000" b="1" dirty="0">
                <a:latin typeface="Cambria Math" panose="02040503050406030204" pitchFamily="18" charset="0"/>
                <a:ea typeface="Cambria Math" panose="02040503050406030204" pitchFamily="18" charset="0"/>
              </a:rPr>
              <a:t>No data limitation</a:t>
            </a:r>
          </a:p>
          <a:p>
            <a:pPr marL="514350" lvl="0" indent="-342900">
              <a:lnSpc>
                <a:spcPct val="90000"/>
              </a:lnSpc>
              <a:spcAft>
                <a:spcPts val="600"/>
              </a:spcAft>
              <a:buFont typeface="Wingdings" panose="05000000000000000000" pitchFamily="2" charset="2"/>
              <a:buChar char="§"/>
            </a:pPr>
            <a:r>
              <a:rPr lang="en-US" sz="2000" b="1" dirty="0">
                <a:latin typeface="Cambria Math" panose="02040503050406030204" pitchFamily="18" charset="0"/>
                <a:ea typeface="Cambria Math" panose="02040503050406030204" pitchFamily="18" charset="0"/>
              </a:rPr>
              <a:t>Forecast feature to explore queries to help users predict and monitor specific data points</a:t>
            </a:r>
          </a:p>
        </p:txBody>
      </p:sp>
    </p:spTree>
    <p:extLst>
      <p:ext uri="{BB962C8B-B14F-4D97-AF65-F5344CB8AC3E}">
        <p14:creationId xmlns:p14="http://schemas.microsoft.com/office/powerpoint/2010/main" val="4666374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diagram of a diagram&#10;&#10;Description automatically generated">
            <a:extLst>
              <a:ext uri="{FF2B5EF4-FFF2-40B4-BE49-F238E27FC236}">
                <a16:creationId xmlns:a16="http://schemas.microsoft.com/office/drawing/2014/main" id="{720C2E73-AE20-EF4F-2E87-F7B1068659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1409155"/>
            <a:ext cx="12192000" cy="5373189"/>
          </a:xfrm>
          <a:prstGeom prst="rect">
            <a:avLst/>
          </a:prstGeom>
        </p:spPr>
      </p:pic>
      <p:sp>
        <p:nvSpPr>
          <p:cNvPr id="8" name="TextBox 7">
            <a:extLst>
              <a:ext uri="{FF2B5EF4-FFF2-40B4-BE49-F238E27FC236}">
                <a16:creationId xmlns:a16="http://schemas.microsoft.com/office/drawing/2014/main" id="{99123EF1-8B2A-691B-F480-2DA25F327180}"/>
              </a:ext>
            </a:extLst>
          </p:cNvPr>
          <p:cNvSpPr txBox="1"/>
          <p:nvPr/>
        </p:nvSpPr>
        <p:spPr>
          <a:xfrm>
            <a:off x="161925" y="161925"/>
            <a:ext cx="8324850" cy="830997"/>
          </a:xfrm>
          <a:prstGeom prst="rect">
            <a:avLst/>
          </a:prstGeom>
          <a:noFill/>
        </p:spPr>
        <p:txBody>
          <a:bodyPr wrap="square" rtlCol="0">
            <a:spAutoFit/>
          </a:bodyPr>
          <a:lstStyle/>
          <a:p>
            <a:r>
              <a:rPr lang="en-IN" sz="4800" b="1" dirty="0">
                <a:latin typeface="NouvelR" pitchFamily="2" charset="0"/>
              </a:rPr>
              <a:t>Looker Data Architecture :</a:t>
            </a:r>
          </a:p>
        </p:txBody>
      </p:sp>
    </p:spTree>
    <p:extLst>
      <p:ext uri="{BB962C8B-B14F-4D97-AF65-F5344CB8AC3E}">
        <p14:creationId xmlns:p14="http://schemas.microsoft.com/office/powerpoint/2010/main" val="39268492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d1c0902-ed92-4fed-896d-2e7725de02d4}" enabled="1" method="Standard" siteId="{d6b0bbee-7cd9-4d60-bce6-4a67b543e2ae}" removed="0"/>
</clbl:labelList>
</file>

<file path=docProps/app.xml><?xml version="1.0" encoding="utf-8"?>
<Properties xmlns="http://schemas.openxmlformats.org/officeDocument/2006/extended-properties" xmlns:vt="http://schemas.openxmlformats.org/officeDocument/2006/docPropsVTypes">
  <Template>Gallery</Template>
  <TotalTime>3200</TotalTime>
  <Words>638</Words>
  <Application>Microsoft Office PowerPoint</Application>
  <PresentationFormat>Widescreen</PresentationFormat>
  <Paragraphs>66</Paragraphs>
  <Slides>20</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Abadi</vt:lpstr>
      <vt:lpstr>Amasis MT Pro Black</vt:lpstr>
      <vt:lpstr>Arial</vt:lpstr>
      <vt:lpstr>Calibri</vt:lpstr>
      <vt:lpstr>Calibri Light</vt:lpstr>
      <vt:lpstr>Cambria</vt:lpstr>
      <vt:lpstr>Cambria Math</vt:lpstr>
      <vt:lpstr>NouvelR</vt:lpstr>
      <vt:lpstr>Rockwell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PALANIAPPAN Devarajan</dc:creator>
  <cp:lastModifiedBy>PALANIAPPAN Devarajan</cp:lastModifiedBy>
  <cp:revision>1</cp:revision>
  <dcterms:created xsi:type="dcterms:W3CDTF">2023-12-04T07:46:50Z</dcterms:created>
  <dcterms:modified xsi:type="dcterms:W3CDTF">2024-02-05T11:30:39Z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Office Theme:8</vt:lpwstr>
  </property>
  <property fmtid="{D5CDD505-2E9C-101B-9397-08002B2CF9AE}" pid="3" name="ClassificationContentMarkingFooterText">
    <vt:lpwstr>Confidential C</vt:lpwstr>
  </property>
</Properties>
</file>